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82" r:id="rId7"/>
    <p:sldId id="279" r:id="rId8"/>
    <p:sldId id="285" r:id="rId9"/>
    <p:sldId id="272" r:id="rId10"/>
    <p:sldId id="268" r:id="rId11"/>
    <p:sldId id="280" r:id="rId12"/>
    <p:sldId id="281" r:id="rId13"/>
    <p:sldId id="286" r:id="rId14"/>
    <p:sldId id="287" r:id="rId15"/>
    <p:sldId id="288" r:id="rId16"/>
    <p:sldId id="273" r:id="rId17"/>
    <p:sldId id="259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etBrains Mono Thin" panose="02000009000000000000" pitchFamily="49" charset="0"/>
      <p:regular r:id="rId25"/>
    </p:embeddedFont>
    <p:embeddedFont>
      <p:font typeface="Raleway" pitchFamily="2" charset="77"/>
      <p:regular r:id="rId26"/>
      <p:bold r:id="rId27"/>
      <p:italic r:id="rId28"/>
      <p:boldItalic r:id="rId29"/>
    </p:embeddedFont>
    <p:embeddedFont>
      <p:font typeface="Raleway Light" panose="020F0302020204030204" pitchFamily="34" charset="0"/>
      <p:regular r:id="rId30"/>
      <p:italic r:id="rId31"/>
    </p:embeddedFont>
    <p:embeddedFont>
      <p:font typeface="Raleway Medium" panose="020F0502020204030204" pitchFamily="34" charset="0"/>
      <p:regular r:id="rId32"/>
      <p:italic r:id="rId33"/>
    </p:embeddedFont>
    <p:embeddedFont>
      <p:font typeface="Raleway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A5553E-9F95-4F05-914A-17165E3748DB}">
          <p14:sldIdLst>
            <p14:sldId id="256"/>
          </p14:sldIdLst>
        </p14:section>
        <p14:section name="Content" id="{00D488AD-5A18-E940-8549-58472631C3A5}">
          <p14:sldIdLst>
            <p14:sldId id="276"/>
            <p14:sldId id="282"/>
            <p14:sldId id="279"/>
            <p14:sldId id="285"/>
            <p14:sldId id="272"/>
            <p14:sldId id="268"/>
            <p14:sldId id="280"/>
            <p14:sldId id="281"/>
            <p14:sldId id="286"/>
            <p14:sldId id="287"/>
            <p14:sldId id="288"/>
            <p14:sldId id="273"/>
          </p14:sldIdLst>
        </p14:section>
        <p14:section name="End" id="{EA55D9A4-5550-450F-A6F9-F33649CDDA3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BD4"/>
    <a:srgbClr val="DB01B0"/>
    <a:srgbClr val="2C26C1"/>
    <a:srgbClr val="FF8484"/>
    <a:srgbClr val="2C2E35"/>
    <a:srgbClr val="1E2774"/>
    <a:srgbClr val="E0F3FB"/>
    <a:srgbClr val="46AFE4"/>
    <a:srgbClr val="FDA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74720"/>
  </p:normalViewPr>
  <p:slideViewPr>
    <p:cSldViewPr snapToGrid="0">
      <p:cViewPr varScale="1">
        <p:scale>
          <a:sx n="165" d="100"/>
          <a:sy n="165" d="100"/>
        </p:scale>
        <p:origin x="3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4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jtěch Kožuch" userId="0be4f7cc-0301-4b85-98ed-c40c598f6cd5" providerId="ADAL" clId="{7BF352D4-9D8B-834B-B564-BD0F06BB6789}"/>
    <pc:docChg chg="modSld">
      <pc:chgData name="Vojtěch Kožuch" userId="0be4f7cc-0301-4b85-98ed-c40c598f6cd5" providerId="ADAL" clId="{7BF352D4-9D8B-834B-B564-BD0F06BB6789}" dt="2023-06-04T19:24:03.158" v="5" actId="767"/>
      <pc:docMkLst>
        <pc:docMk/>
      </pc:docMkLst>
      <pc:sldChg chg="addSp modSp">
        <pc:chgData name="Vojtěch Kožuch" userId="0be4f7cc-0301-4b85-98ed-c40c598f6cd5" providerId="ADAL" clId="{7BF352D4-9D8B-834B-B564-BD0F06BB6789}" dt="2023-06-04T19:24:03.158" v="5" actId="767"/>
        <pc:sldMkLst>
          <pc:docMk/>
          <pc:sldMk cId="2739551892" sldId="280"/>
        </pc:sldMkLst>
        <pc:spChg chg="add mod">
          <ac:chgData name="Vojtěch Kožuch" userId="0be4f7cc-0301-4b85-98ed-c40c598f6cd5" providerId="ADAL" clId="{7BF352D4-9D8B-834B-B564-BD0F06BB6789}" dt="2023-06-04T19:24:03.158" v="5" actId="767"/>
          <ac:spMkLst>
            <pc:docMk/>
            <pc:sldMk cId="2739551892" sldId="280"/>
            <ac:spMk id="5" creationId="{2DEDA7FE-86B8-F04B-BFB9-02B12FB2ED76}"/>
          </ac:spMkLst>
        </pc:spChg>
      </pc:sldChg>
      <pc:sldChg chg="modSp mod">
        <pc:chgData name="Vojtěch Kožuch" userId="0be4f7cc-0301-4b85-98ed-c40c598f6cd5" providerId="ADAL" clId="{7BF352D4-9D8B-834B-B564-BD0F06BB6789}" dt="2023-06-04T13:41:34.163" v="4" actId="1035"/>
        <pc:sldMkLst>
          <pc:docMk/>
          <pc:sldMk cId="4176441731" sldId="287"/>
        </pc:sldMkLst>
        <pc:spChg chg="mod">
          <ac:chgData name="Vojtěch Kožuch" userId="0be4f7cc-0301-4b85-98ed-c40c598f6cd5" providerId="ADAL" clId="{7BF352D4-9D8B-834B-B564-BD0F06BB6789}" dt="2023-06-04T13:41:34.163" v="4" actId="1035"/>
          <ac:spMkLst>
            <pc:docMk/>
            <pc:sldMk cId="4176441731" sldId="287"/>
            <ac:spMk id="4" creationId="{DD897013-AA28-814D-BB83-A773BC0F323E}"/>
          </ac:spMkLst>
        </pc:spChg>
        <pc:grpChg chg="mod">
          <ac:chgData name="Vojtěch Kožuch" userId="0be4f7cc-0301-4b85-98ed-c40c598f6cd5" providerId="ADAL" clId="{7BF352D4-9D8B-834B-B564-BD0F06BB6789}" dt="2023-06-04T13:41:34.163" v="4" actId="1035"/>
          <ac:grpSpMkLst>
            <pc:docMk/>
            <pc:sldMk cId="4176441731" sldId="287"/>
            <ac:grpSpMk id="5" creationId="{22444CB3-1483-7E42-8668-13226A93EF98}"/>
          </ac:grpSpMkLst>
        </pc:grpChg>
      </pc:sldChg>
    </pc:docChg>
  </pc:docChgLst>
  <pc:docChgLst>
    <pc:chgData name="Vojtěch Kožuch" userId="0be4f7cc-0301-4b85-98ed-c40c598f6cd5" providerId="ADAL" clId="{26BD2AF6-9ECA-344A-A1FD-31069371820B}"/>
    <pc:docChg chg="modSld">
      <pc:chgData name="Vojtěch Kožuch" userId="0be4f7cc-0301-4b85-98ed-c40c598f6cd5" providerId="ADAL" clId="{26BD2AF6-9ECA-344A-A1FD-31069371820B}" dt="2023-06-06T07:59:41.031" v="2" actId="20577"/>
      <pc:docMkLst>
        <pc:docMk/>
      </pc:docMkLst>
      <pc:sldChg chg="modNotesTx">
        <pc:chgData name="Vojtěch Kožuch" userId="0be4f7cc-0301-4b85-98ed-c40c598f6cd5" providerId="ADAL" clId="{26BD2AF6-9ECA-344A-A1FD-31069371820B}" dt="2023-06-06T07:59:23.691" v="0" actId="20577"/>
        <pc:sldMkLst>
          <pc:docMk/>
          <pc:sldMk cId="1859225083" sldId="256"/>
        </pc:sldMkLst>
      </pc:sldChg>
      <pc:sldChg chg="modNotesTx">
        <pc:chgData name="Vojtěch Kožuch" userId="0be4f7cc-0301-4b85-98ed-c40c598f6cd5" providerId="ADAL" clId="{26BD2AF6-9ECA-344A-A1FD-31069371820B}" dt="2023-06-06T07:59:41.031" v="2" actId="20577"/>
        <pc:sldMkLst>
          <pc:docMk/>
          <pc:sldMk cId="1972042172" sldId="268"/>
        </pc:sldMkLst>
      </pc:sldChg>
      <pc:sldChg chg="modNotesTx">
        <pc:chgData name="Vojtěch Kožuch" userId="0be4f7cc-0301-4b85-98ed-c40c598f6cd5" providerId="ADAL" clId="{26BD2AF6-9ECA-344A-A1FD-31069371820B}" dt="2023-06-06T07:59:31.735" v="1" actId="20577"/>
        <pc:sldMkLst>
          <pc:docMk/>
          <pc:sldMk cId="577650718" sldId="276"/>
        </pc:sldMkLst>
      </pc:sldChg>
    </pc:docChg>
  </pc:docChgLst>
  <pc:docChgLst>
    <pc:chgData name="Vojtěch Kožuch" userId="0be4f7cc-0301-4b85-98ed-c40c598f6cd5" providerId="ADAL" clId="{AF41719C-AFB7-1E41-A9AD-E716B5602F68}"/>
    <pc:docChg chg="undo custSel delSld modSld delSection modSection">
      <pc:chgData name="Vojtěch Kožuch" userId="0be4f7cc-0301-4b85-98ed-c40c598f6cd5" providerId="ADAL" clId="{AF41719C-AFB7-1E41-A9AD-E716B5602F68}" dt="2022-06-21T18:56:42.790" v="198" actId="17851"/>
      <pc:docMkLst>
        <pc:docMk/>
      </pc:docMkLst>
      <pc:sldChg chg="modNotesTx">
        <pc:chgData name="Vojtěch Kožuch" userId="0be4f7cc-0301-4b85-98ed-c40c598f6cd5" providerId="ADAL" clId="{AF41719C-AFB7-1E41-A9AD-E716B5602F68}" dt="2022-06-20T17:49:30.558" v="132" actId="20577"/>
        <pc:sldMkLst>
          <pc:docMk/>
          <pc:sldMk cId="1859225083" sldId="256"/>
        </pc:sldMkLst>
      </pc:sldChg>
      <pc:sldChg chg="del">
        <pc:chgData name="Vojtěch Kožuch" userId="0be4f7cc-0301-4b85-98ed-c40c598f6cd5" providerId="ADAL" clId="{AF41719C-AFB7-1E41-A9AD-E716B5602F68}" dt="2022-06-21T18:56:37.606" v="197" actId="2696"/>
        <pc:sldMkLst>
          <pc:docMk/>
          <pc:sldMk cId="1481835705" sldId="257"/>
        </pc:sldMkLst>
      </pc:sldChg>
      <pc:sldChg chg="del">
        <pc:chgData name="Vojtěch Kožuch" userId="0be4f7cc-0301-4b85-98ed-c40c598f6cd5" providerId="ADAL" clId="{AF41719C-AFB7-1E41-A9AD-E716B5602F68}" dt="2022-06-21T18:56:37.606" v="197" actId="2696"/>
        <pc:sldMkLst>
          <pc:docMk/>
          <pc:sldMk cId="1031694666" sldId="258"/>
        </pc:sldMkLst>
      </pc:sldChg>
      <pc:sldChg chg="del">
        <pc:chgData name="Vojtěch Kožuch" userId="0be4f7cc-0301-4b85-98ed-c40c598f6cd5" providerId="ADAL" clId="{AF41719C-AFB7-1E41-A9AD-E716B5602F68}" dt="2022-06-21T18:56:37.606" v="197" actId="2696"/>
        <pc:sldMkLst>
          <pc:docMk/>
          <pc:sldMk cId="3097401744" sldId="260"/>
        </pc:sldMkLst>
      </pc:sldChg>
      <pc:sldChg chg="del">
        <pc:chgData name="Vojtěch Kožuch" userId="0be4f7cc-0301-4b85-98ed-c40c598f6cd5" providerId="ADAL" clId="{AF41719C-AFB7-1E41-A9AD-E716B5602F68}" dt="2022-06-21T18:56:37.606" v="197" actId="2696"/>
        <pc:sldMkLst>
          <pc:docMk/>
          <pc:sldMk cId="1588386992" sldId="261"/>
        </pc:sldMkLst>
      </pc:sldChg>
      <pc:sldChg chg="modNotesTx">
        <pc:chgData name="Vojtěch Kožuch" userId="0be4f7cc-0301-4b85-98ed-c40c598f6cd5" providerId="ADAL" clId="{AF41719C-AFB7-1E41-A9AD-E716B5602F68}" dt="2022-06-21T17:55:03.203" v="196" actId="20577"/>
        <pc:sldMkLst>
          <pc:docMk/>
          <pc:sldMk cId="3048871040" sldId="269"/>
        </pc:sldMkLst>
      </pc:sldChg>
      <pc:sldChg chg="modSp mod">
        <pc:chgData name="Vojtěch Kožuch" userId="0be4f7cc-0301-4b85-98ed-c40c598f6cd5" providerId="ADAL" clId="{AF41719C-AFB7-1E41-A9AD-E716B5602F68}" dt="2022-06-20T14:52:19.505" v="10" actId="1076"/>
        <pc:sldMkLst>
          <pc:docMk/>
          <pc:sldMk cId="963648343" sldId="272"/>
        </pc:sldMkLst>
        <pc:spChg chg="mod">
          <ac:chgData name="Vojtěch Kožuch" userId="0be4f7cc-0301-4b85-98ed-c40c598f6cd5" providerId="ADAL" clId="{AF41719C-AFB7-1E41-A9AD-E716B5602F68}" dt="2022-06-20T14:52:19.505" v="10" actId="1076"/>
          <ac:spMkLst>
            <pc:docMk/>
            <pc:sldMk cId="963648343" sldId="272"/>
            <ac:spMk id="2" creationId="{8F11105D-A578-1C4D-8F71-58309D121FD3}"/>
          </ac:spMkLst>
        </pc:spChg>
        <pc:spChg chg="mod">
          <ac:chgData name="Vojtěch Kožuch" userId="0be4f7cc-0301-4b85-98ed-c40c598f6cd5" providerId="ADAL" clId="{AF41719C-AFB7-1E41-A9AD-E716B5602F68}" dt="2022-06-20T14:52:19.505" v="10" actId="1076"/>
          <ac:spMkLst>
            <pc:docMk/>
            <pc:sldMk cId="963648343" sldId="272"/>
            <ac:spMk id="7" creationId="{46CE4CBC-9C30-0E4E-A7FB-FC154C67DDEA}"/>
          </ac:spMkLst>
        </pc:spChg>
        <pc:picChg chg="mod">
          <ac:chgData name="Vojtěch Kožuch" userId="0be4f7cc-0301-4b85-98ed-c40c598f6cd5" providerId="ADAL" clId="{AF41719C-AFB7-1E41-A9AD-E716B5602F68}" dt="2022-06-20T14:52:19.505" v="10" actId="1076"/>
          <ac:picMkLst>
            <pc:docMk/>
            <pc:sldMk cId="963648343" sldId="272"/>
            <ac:picMk id="6" creationId="{6494CECF-9CBB-DD4D-B72D-53E261D7DA19}"/>
          </ac:picMkLst>
        </pc:picChg>
      </pc:sldChg>
      <pc:sldChg chg="modNotesTx">
        <pc:chgData name="Vojtěch Kožuch" userId="0be4f7cc-0301-4b85-98ed-c40c598f6cd5" providerId="ADAL" clId="{AF41719C-AFB7-1E41-A9AD-E716B5602F68}" dt="2022-06-20T18:09:57.525" v="134" actId="113"/>
        <pc:sldMkLst>
          <pc:docMk/>
          <pc:sldMk cId="4159867979" sldId="274"/>
        </pc:sldMkLst>
      </pc:sldChg>
      <pc:sldChg chg="modNotesTx">
        <pc:chgData name="Vojtěch Kožuch" userId="0be4f7cc-0301-4b85-98ed-c40c598f6cd5" providerId="ADAL" clId="{AF41719C-AFB7-1E41-A9AD-E716B5602F68}" dt="2022-06-21T17:54:09.329" v="192" actId="14"/>
        <pc:sldMkLst>
          <pc:docMk/>
          <pc:sldMk cId="577650718" sldId="276"/>
        </pc:sldMkLst>
      </pc:sldChg>
    </pc:docChg>
  </pc:docChgLst>
  <pc:docChgLst>
    <pc:chgData name="Vojtěch Kožuch" userId="0be4f7cc-0301-4b85-98ed-c40c598f6cd5" providerId="ADAL" clId="{D250490F-9C9C-5C41-93AB-127882C1AB85}"/>
    <pc:docChg chg="undo redo custSel addSld delSld modSld sldOrd modSection">
      <pc:chgData name="Vojtěch Kožuch" userId="0be4f7cc-0301-4b85-98ed-c40c598f6cd5" providerId="ADAL" clId="{D250490F-9C9C-5C41-93AB-127882C1AB85}" dt="2023-04-05T14:01:53.611" v="3259" actId="20577"/>
      <pc:docMkLst>
        <pc:docMk/>
      </pc:docMkLst>
      <pc:sldChg chg="delSp modSp mod modNotesTx">
        <pc:chgData name="Vojtěch Kožuch" userId="0be4f7cc-0301-4b85-98ed-c40c598f6cd5" providerId="ADAL" clId="{D250490F-9C9C-5C41-93AB-127882C1AB85}" dt="2023-04-05T14:01:53.611" v="3259" actId="20577"/>
        <pc:sldMkLst>
          <pc:docMk/>
          <pc:sldMk cId="1859225083" sldId="256"/>
        </pc:sldMkLst>
        <pc:spChg chg="mod">
          <ac:chgData name="Vojtěch Kožuch" userId="0be4f7cc-0301-4b85-98ed-c40c598f6cd5" providerId="ADAL" clId="{D250490F-9C9C-5C41-93AB-127882C1AB85}" dt="2023-03-30T20:46:37.950" v="64" actId="1076"/>
          <ac:spMkLst>
            <pc:docMk/>
            <pc:sldMk cId="1859225083" sldId="256"/>
            <ac:spMk id="2" creationId="{1E76D1AF-5644-4507-BB06-799F292E3D99}"/>
          </ac:spMkLst>
        </pc:spChg>
        <pc:spChg chg="del mod">
          <ac:chgData name="Vojtěch Kožuch" userId="0be4f7cc-0301-4b85-98ed-c40c598f6cd5" providerId="ADAL" clId="{D250490F-9C9C-5C41-93AB-127882C1AB85}" dt="2023-03-30T20:46:32.319" v="63" actId="478"/>
          <ac:spMkLst>
            <pc:docMk/>
            <pc:sldMk cId="1859225083" sldId="256"/>
            <ac:spMk id="5" creationId="{2FDECBC8-B52C-5847-BF5A-10BFCEE041E2}"/>
          </ac:spMkLst>
        </pc:spChg>
      </pc:sldChg>
      <pc:sldChg chg="addSp delSp modSp mod">
        <pc:chgData name="Vojtěch Kožuch" userId="0be4f7cc-0301-4b85-98ed-c40c598f6cd5" providerId="ADAL" clId="{D250490F-9C9C-5C41-93AB-127882C1AB85}" dt="2023-04-04T13:12:14.828" v="2423"/>
        <pc:sldMkLst>
          <pc:docMk/>
          <pc:sldMk cId="2809815959" sldId="259"/>
        </pc:sldMkLst>
        <pc:spChg chg="add del mod">
          <ac:chgData name="Vojtěch Kožuch" userId="0be4f7cc-0301-4b85-98ed-c40c598f6cd5" providerId="ADAL" clId="{D250490F-9C9C-5C41-93AB-127882C1AB85}" dt="2023-04-04T13:12:14.828" v="2423"/>
          <ac:spMkLst>
            <pc:docMk/>
            <pc:sldMk cId="2809815959" sldId="259"/>
            <ac:spMk id="2" creationId="{50BDDFD2-64C2-DA4A-9A99-8993E5D755F5}"/>
          </ac:spMkLst>
        </pc:spChg>
      </pc:sldChg>
      <pc:sldChg chg="addSp delSp modSp del mod">
        <pc:chgData name="Vojtěch Kožuch" userId="0be4f7cc-0301-4b85-98ed-c40c598f6cd5" providerId="ADAL" clId="{D250490F-9C9C-5C41-93AB-127882C1AB85}" dt="2023-03-30T21:08:13.482" v="149" actId="2696"/>
        <pc:sldMkLst>
          <pc:docMk/>
          <pc:sldMk cId="249514800" sldId="267"/>
        </pc:sldMkLst>
        <pc:spChg chg="del">
          <ac:chgData name="Vojtěch Kožuch" userId="0be4f7cc-0301-4b85-98ed-c40c598f6cd5" providerId="ADAL" clId="{D250490F-9C9C-5C41-93AB-127882C1AB85}" dt="2023-03-30T20:46:56.356" v="65" actId="478"/>
          <ac:spMkLst>
            <pc:docMk/>
            <pc:sldMk cId="249514800" sldId="267"/>
            <ac:spMk id="4" creationId="{1C6B8D79-F060-B646-8E68-11B952185940}"/>
          </ac:spMkLst>
        </pc:spChg>
        <pc:spChg chg="del">
          <ac:chgData name="Vojtěch Kožuch" userId="0be4f7cc-0301-4b85-98ed-c40c598f6cd5" providerId="ADAL" clId="{D250490F-9C9C-5C41-93AB-127882C1AB85}" dt="2023-03-30T20:47:04.578" v="67" actId="478"/>
          <ac:spMkLst>
            <pc:docMk/>
            <pc:sldMk cId="249514800" sldId="267"/>
            <ac:spMk id="6" creationId="{F7E83B91-2E26-6E47-A603-4302EF171453}"/>
          </ac:spMkLst>
        </pc:spChg>
        <pc:spChg chg="add del mod">
          <ac:chgData name="Vojtěch Kožuch" userId="0be4f7cc-0301-4b85-98ed-c40c598f6cd5" providerId="ADAL" clId="{D250490F-9C9C-5C41-93AB-127882C1AB85}" dt="2023-03-30T20:46:59.253" v="66" actId="478"/>
          <ac:spMkLst>
            <pc:docMk/>
            <pc:sldMk cId="249514800" sldId="267"/>
            <ac:spMk id="7" creationId="{89E4EC35-B3E0-A743-9040-385AD1F302E7}"/>
          </ac:spMkLst>
        </pc:spChg>
      </pc:sldChg>
      <pc:sldChg chg="modSp mod modNotesTx">
        <pc:chgData name="Vojtěch Kožuch" userId="0be4f7cc-0301-4b85-98ed-c40c598f6cd5" providerId="ADAL" clId="{D250490F-9C9C-5C41-93AB-127882C1AB85}" dt="2023-04-04T10:05:19.712" v="2420" actId="20577"/>
        <pc:sldMkLst>
          <pc:docMk/>
          <pc:sldMk cId="1972042172" sldId="268"/>
        </pc:sldMkLst>
        <pc:spChg chg="mod">
          <ac:chgData name="Vojtěch Kožuch" userId="0be4f7cc-0301-4b85-98ed-c40c598f6cd5" providerId="ADAL" clId="{D250490F-9C9C-5C41-93AB-127882C1AB85}" dt="2023-03-30T21:12:35.178" v="441" actId="20577"/>
          <ac:spMkLst>
            <pc:docMk/>
            <pc:sldMk cId="1972042172" sldId="268"/>
            <ac:spMk id="2" creationId="{92567570-440E-0C40-9CBA-D0B6A023BD22}"/>
          </ac:spMkLst>
        </pc:spChg>
        <pc:spChg chg="mod">
          <ac:chgData name="Vojtěch Kožuch" userId="0be4f7cc-0301-4b85-98ed-c40c598f6cd5" providerId="ADAL" clId="{D250490F-9C9C-5C41-93AB-127882C1AB85}" dt="2023-04-04T10:05:19.712" v="2420" actId="20577"/>
          <ac:spMkLst>
            <pc:docMk/>
            <pc:sldMk cId="1972042172" sldId="268"/>
            <ac:spMk id="4" creationId="{6D1D91DA-5E25-4849-8A28-EA3A4BA34AF0}"/>
          </ac:spMkLst>
        </pc:spChg>
      </pc:sldChg>
      <pc:sldChg chg="del">
        <pc:chgData name="Vojtěch Kožuch" userId="0be4f7cc-0301-4b85-98ed-c40c598f6cd5" providerId="ADAL" clId="{D250490F-9C9C-5C41-93AB-127882C1AB85}" dt="2023-03-30T21:15:32.848" v="545" actId="2696"/>
        <pc:sldMkLst>
          <pc:docMk/>
          <pc:sldMk cId="3048871040" sldId="269"/>
        </pc:sldMkLst>
      </pc:sldChg>
      <pc:sldChg chg="del">
        <pc:chgData name="Vojtěch Kožuch" userId="0be4f7cc-0301-4b85-98ed-c40c598f6cd5" providerId="ADAL" clId="{D250490F-9C9C-5C41-93AB-127882C1AB85}" dt="2023-03-30T21:15:48.075" v="547" actId="2696"/>
        <pc:sldMkLst>
          <pc:docMk/>
          <pc:sldMk cId="598464130" sldId="270"/>
        </pc:sldMkLst>
      </pc:sldChg>
      <pc:sldChg chg="del">
        <pc:chgData name="Vojtěch Kožuch" userId="0be4f7cc-0301-4b85-98ed-c40c598f6cd5" providerId="ADAL" clId="{D250490F-9C9C-5C41-93AB-127882C1AB85}" dt="2023-03-30T21:17:06.080" v="676" actId="2696"/>
        <pc:sldMkLst>
          <pc:docMk/>
          <pc:sldMk cId="3451847966" sldId="271"/>
        </pc:sldMkLst>
      </pc:sldChg>
      <pc:sldChg chg="addSp delSp modSp mod ord modNotesTx">
        <pc:chgData name="Vojtěch Kožuch" userId="0be4f7cc-0301-4b85-98ed-c40c598f6cd5" providerId="ADAL" clId="{D250490F-9C9C-5C41-93AB-127882C1AB85}" dt="2023-04-04T13:51:40.613" v="2664" actId="20577"/>
        <pc:sldMkLst>
          <pc:docMk/>
          <pc:sldMk cId="963648343" sldId="272"/>
        </pc:sldMkLst>
        <pc:spChg chg="mod">
          <ac:chgData name="Vojtěch Kožuch" userId="0be4f7cc-0301-4b85-98ed-c40c598f6cd5" providerId="ADAL" clId="{D250490F-9C9C-5C41-93AB-127882C1AB85}" dt="2023-04-04T13:20:42.572" v="2476" actId="20577"/>
          <ac:spMkLst>
            <pc:docMk/>
            <pc:sldMk cId="963648343" sldId="272"/>
            <ac:spMk id="2" creationId="{8F11105D-A578-1C4D-8F71-58309D121FD3}"/>
          </ac:spMkLst>
        </pc:spChg>
        <pc:spChg chg="mod">
          <ac:chgData name="Vojtěch Kožuch" userId="0be4f7cc-0301-4b85-98ed-c40c598f6cd5" providerId="ADAL" clId="{D250490F-9C9C-5C41-93AB-127882C1AB85}" dt="2023-03-30T21:07:08.439" v="127" actId="207"/>
          <ac:spMkLst>
            <pc:docMk/>
            <pc:sldMk cId="963648343" sldId="272"/>
            <ac:spMk id="7" creationId="{46CE4CBC-9C30-0E4E-A7FB-FC154C67DDEA}"/>
          </ac:spMkLst>
        </pc:spChg>
        <pc:picChg chg="del">
          <ac:chgData name="Vojtěch Kožuch" userId="0be4f7cc-0301-4b85-98ed-c40c598f6cd5" providerId="ADAL" clId="{D250490F-9C9C-5C41-93AB-127882C1AB85}" dt="2023-03-30T21:06:19.978" v="120" actId="478"/>
          <ac:picMkLst>
            <pc:docMk/>
            <pc:sldMk cId="963648343" sldId="272"/>
            <ac:picMk id="6" creationId="{6494CECF-9CBB-DD4D-B72D-53E261D7DA19}"/>
          </ac:picMkLst>
        </pc:picChg>
        <pc:picChg chg="add mod">
          <ac:chgData name="Vojtěch Kožuch" userId="0be4f7cc-0301-4b85-98ed-c40c598f6cd5" providerId="ADAL" clId="{D250490F-9C9C-5C41-93AB-127882C1AB85}" dt="2023-03-30T21:07:22.745" v="131" actId="1076"/>
          <ac:picMkLst>
            <pc:docMk/>
            <pc:sldMk cId="963648343" sldId="272"/>
            <ac:picMk id="1026" creationId="{E4FCEBBD-FB45-7043-B8F2-D0232C800181}"/>
          </ac:picMkLst>
        </pc:picChg>
      </pc:sldChg>
      <pc:sldChg chg="modSp mod">
        <pc:chgData name="Vojtěch Kožuch" userId="0be4f7cc-0301-4b85-98ed-c40c598f6cd5" providerId="ADAL" clId="{D250490F-9C9C-5C41-93AB-127882C1AB85}" dt="2023-04-03T16:12:30.516" v="2148"/>
        <pc:sldMkLst>
          <pc:docMk/>
          <pc:sldMk cId="3201130394" sldId="273"/>
        </pc:sldMkLst>
        <pc:spChg chg="mod">
          <ac:chgData name="Vojtěch Kožuch" userId="0be4f7cc-0301-4b85-98ed-c40c598f6cd5" providerId="ADAL" clId="{D250490F-9C9C-5C41-93AB-127882C1AB85}" dt="2023-04-03T16:12:30.516" v="2148"/>
          <ac:spMkLst>
            <pc:docMk/>
            <pc:sldMk cId="3201130394" sldId="273"/>
            <ac:spMk id="4" creationId="{33A016CE-01B5-4748-BC91-387E16F07199}"/>
          </ac:spMkLst>
        </pc:spChg>
      </pc:sldChg>
      <pc:sldChg chg="addSp delSp modSp del mod modNotesTx">
        <pc:chgData name="Vojtěch Kožuch" userId="0be4f7cc-0301-4b85-98ed-c40c598f6cd5" providerId="ADAL" clId="{D250490F-9C9C-5C41-93AB-127882C1AB85}" dt="2023-04-03T17:00:44.847" v="2350" actId="2696"/>
        <pc:sldMkLst>
          <pc:docMk/>
          <pc:sldMk cId="4159867979" sldId="274"/>
        </pc:sldMkLst>
        <pc:spChg chg="mod">
          <ac:chgData name="Vojtěch Kožuch" userId="0be4f7cc-0301-4b85-98ed-c40c598f6cd5" providerId="ADAL" clId="{D250490F-9C9C-5C41-93AB-127882C1AB85}" dt="2023-03-30T21:15:07.551" v="541" actId="20577"/>
          <ac:spMkLst>
            <pc:docMk/>
            <pc:sldMk cId="4159867979" sldId="274"/>
            <ac:spMk id="2" creationId="{92567570-440E-0C40-9CBA-D0B6A023BD22}"/>
          </ac:spMkLst>
        </pc:spChg>
        <pc:spChg chg="del mod">
          <ac:chgData name="Vojtěch Kožuch" userId="0be4f7cc-0301-4b85-98ed-c40c598f6cd5" providerId="ADAL" clId="{D250490F-9C9C-5C41-93AB-127882C1AB85}" dt="2023-04-03T16:57:38.993" v="2333" actId="478"/>
          <ac:spMkLst>
            <pc:docMk/>
            <pc:sldMk cId="4159867979" sldId="274"/>
            <ac:spMk id="4" creationId="{6D1D91DA-5E25-4849-8A28-EA3A4BA34AF0}"/>
          </ac:spMkLst>
        </pc:spChg>
        <pc:spChg chg="add del mod">
          <ac:chgData name="Vojtěch Kožuch" userId="0be4f7cc-0301-4b85-98ed-c40c598f6cd5" providerId="ADAL" clId="{D250490F-9C9C-5C41-93AB-127882C1AB85}" dt="2023-04-03T16:57:44.742" v="2334"/>
          <ac:spMkLst>
            <pc:docMk/>
            <pc:sldMk cId="4159867979" sldId="274"/>
            <ac:spMk id="6" creationId="{273B4C77-27BB-1849-8E93-308717A2C264}"/>
          </ac:spMkLst>
        </pc:spChg>
        <pc:picChg chg="add mod">
          <ac:chgData name="Vojtěch Kožuch" userId="0be4f7cc-0301-4b85-98ed-c40c598f6cd5" providerId="ADAL" clId="{D250490F-9C9C-5C41-93AB-127882C1AB85}" dt="2023-04-03T16:57:57.753" v="2336" actId="1076"/>
          <ac:picMkLst>
            <pc:docMk/>
            <pc:sldMk cId="4159867979" sldId="274"/>
            <ac:picMk id="7" creationId="{26043086-5200-4D46-8FB7-D93E522F8860}"/>
          </ac:picMkLst>
        </pc:picChg>
      </pc:sldChg>
      <pc:sldChg chg="del">
        <pc:chgData name="Vojtěch Kožuch" userId="0be4f7cc-0301-4b85-98ed-c40c598f6cd5" providerId="ADAL" clId="{D250490F-9C9C-5C41-93AB-127882C1AB85}" dt="2023-03-30T21:17:11.934" v="678" actId="2696"/>
        <pc:sldMkLst>
          <pc:docMk/>
          <pc:sldMk cId="1656199731" sldId="275"/>
        </pc:sldMkLst>
      </pc:sldChg>
      <pc:sldChg chg="addSp delSp modSp mod ord modNotesTx">
        <pc:chgData name="Vojtěch Kožuch" userId="0be4f7cc-0301-4b85-98ed-c40c598f6cd5" providerId="ADAL" clId="{D250490F-9C9C-5C41-93AB-127882C1AB85}" dt="2023-04-04T13:24:41.867" v="2627" actId="20577"/>
        <pc:sldMkLst>
          <pc:docMk/>
          <pc:sldMk cId="577650718" sldId="276"/>
        </pc:sldMkLst>
        <pc:spChg chg="add del mod">
          <ac:chgData name="Vojtěch Kožuch" userId="0be4f7cc-0301-4b85-98ed-c40c598f6cd5" providerId="ADAL" clId="{D250490F-9C9C-5C41-93AB-127882C1AB85}" dt="2023-04-01T15:51:41.184" v="740" actId="478"/>
          <ac:spMkLst>
            <pc:docMk/>
            <pc:sldMk cId="577650718" sldId="276"/>
            <ac:spMk id="4" creationId="{4B1AF93B-7E25-364F-AE9E-90661CE228AC}"/>
          </ac:spMkLst>
        </pc:spChg>
        <pc:spChg chg="del">
          <ac:chgData name="Vojtěch Kožuch" userId="0be4f7cc-0301-4b85-98ed-c40c598f6cd5" providerId="ADAL" clId="{D250490F-9C9C-5C41-93AB-127882C1AB85}" dt="2023-03-30T20:47:14.779" v="69" actId="478"/>
          <ac:spMkLst>
            <pc:docMk/>
            <pc:sldMk cId="577650718" sldId="276"/>
            <ac:spMk id="7" creationId="{5D14C338-A840-7548-962B-A41FB44E05A6}"/>
          </ac:spMkLst>
        </pc:spChg>
        <pc:grpChg chg="del">
          <ac:chgData name="Vojtěch Kožuch" userId="0be4f7cc-0301-4b85-98ed-c40c598f6cd5" providerId="ADAL" clId="{D250490F-9C9C-5C41-93AB-127882C1AB85}" dt="2023-03-30T20:47:16.948" v="70" actId="478"/>
          <ac:grpSpMkLst>
            <pc:docMk/>
            <pc:sldMk cId="577650718" sldId="276"/>
            <ac:grpSpMk id="8" creationId="{F86D7FE2-06EA-F34F-AD23-DF69810D811D}"/>
          </ac:grpSpMkLst>
        </pc:grpChg>
        <pc:picChg chg="add del mod">
          <ac:chgData name="Vojtěch Kožuch" userId="0be4f7cc-0301-4b85-98ed-c40c598f6cd5" providerId="ADAL" clId="{D250490F-9C9C-5C41-93AB-127882C1AB85}" dt="2023-03-30T21:18:28.628" v="682" actId="478"/>
          <ac:picMkLst>
            <pc:docMk/>
            <pc:sldMk cId="577650718" sldId="276"/>
            <ac:picMk id="3" creationId="{DA544E16-2B6B-2441-9F56-5A9B79387A34}"/>
          </ac:picMkLst>
        </pc:picChg>
        <pc:picChg chg="add del mod">
          <ac:chgData name="Vojtěch Kožuch" userId="0be4f7cc-0301-4b85-98ed-c40c598f6cd5" providerId="ADAL" clId="{D250490F-9C9C-5C41-93AB-127882C1AB85}" dt="2023-04-01T15:55:11.147" v="754" actId="478"/>
          <ac:picMkLst>
            <pc:docMk/>
            <pc:sldMk cId="577650718" sldId="276"/>
            <ac:picMk id="5" creationId="{20EF85B1-F3A9-AD42-912C-E01F4F4DFB23}"/>
          </ac:picMkLst>
        </pc:picChg>
        <pc:picChg chg="del">
          <ac:chgData name="Vojtěch Kožuch" userId="0be4f7cc-0301-4b85-98ed-c40c598f6cd5" providerId="ADAL" clId="{D250490F-9C9C-5C41-93AB-127882C1AB85}" dt="2023-03-30T20:47:17.746" v="71" actId="478"/>
          <ac:picMkLst>
            <pc:docMk/>
            <pc:sldMk cId="577650718" sldId="276"/>
            <ac:picMk id="6" creationId="{25773958-1EB7-0A4B-9C41-F557C7CA6BDF}"/>
          </ac:picMkLst>
        </pc:picChg>
        <pc:picChg chg="add del mod">
          <ac:chgData name="Vojtěch Kožuch" userId="0be4f7cc-0301-4b85-98ed-c40c598f6cd5" providerId="ADAL" clId="{D250490F-9C9C-5C41-93AB-127882C1AB85}" dt="2023-04-01T15:55:42.327" v="757" actId="478"/>
          <ac:picMkLst>
            <pc:docMk/>
            <pc:sldMk cId="577650718" sldId="276"/>
            <ac:picMk id="11" creationId="{82C2D2D5-6B6E-5340-9423-BA1ABC6EF862}"/>
          </ac:picMkLst>
        </pc:picChg>
        <pc:picChg chg="add mod">
          <ac:chgData name="Vojtěch Kožuch" userId="0be4f7cc-0301-4b85-98ed-c40c598f6cd5" providerId="ADAL" clId="{D250490F-9C9C-5C41-93AB-127882C1AB85}" dt="2023-04-01T15:55:57.648" v="761" actId="1076"/>
          <ac:picMkLst>
            <pc:docMk/>
            <pc:sldMk cId="577650718" sldId="276"/>
            <ac:picMk id="12" creationId="{BF4F2B08-F2D3-3042-A7BB-5085946D008D}"/>
          </ac:picMkLst>
        </pc:picChg>
        <pc:picChg chg="add mod">
          <ac:chgData name="Vojtěch Kožuch" userId="0be4f7cc-0301-4b85-98ed-c40c598f6cd5" providerId="ADAL" clId="{D250490F-9C9C-5C41-93AB-127882C1AB85}" dt="2023-04-01T15:56:04.261" v="763" actId="1076"/>
          <ac:picMkLst>
            <pc:docMk/>
            <pc:sldMk cId="577650718" sldId="276"/>
            <ac:picMk id="13" creationId="{D3144B95-39DA-4F46-A650-9531ADDEB400}"/>
          </ac:picMkLst>
        </pc:picChg>
      </pc:sldChg>
      <pc:sldChg chg="del">
        <pc:chgData name="Vojtěch Kožuch" userId="0be4f7cc-0301-4b85-98ed-c40c598f6cd5" providerId="ADAL" clId="{D250490F-9C9C-5C41-93AB-127882C1AB85}" dt="2023-03-30T21:17:08.984" v="677" actId="2696"/>
        <pc:sldMkLst>
          <pc:docMk/>
          <pc:sldMk cId="4074928465" sldId="277"/>
        </pc:sldMkLst>
      </pc:sldChg>
      <pc:sldChg chg="del">
        <pc:chgData name="Vojtěch Kožuch" userId="0be4f7cc-0301-4b85-98ed-c40c598f6cd5" providerId="ADAL" clId="{D250490F-9C9C-5C41-93AB-127882C1AB85}" dt="2023-03-30T21:15:42.195" v="546" actId="2696"/>
        <pc:sldMkLst>
          <pc:docMk/>
          <pc:sldMk cId="4197907463" sldId="278"/>
        </pc:sldMkLst>
      </pc:sldChg>
      <pc:sldChg chg="addSp delSp modSp add mod modNotesTx">
        <pc:chgData name="Vojtěch Kožuch" userId="0be4f7cc-0301-4b85-98ed-c40c598f6cd5" providerId="ADAL" clId="{D250490F-9C9C-5C41-93AB-127882C1AB85}" dt="2023-04-04T13:35:57.939" v="2651" actId="1076"/>
        <pc:sldMkLst>
          <pc:docMk/>
          <pc:sldMk cId="2397918016" sldId="279"/>
        </pc:sldMkLst>
        <pc:picChg chg="add del mod">
          <ac:chgData name="Vojtěch Kožuch" userId="0be4f7cc-0301-4b85-98ed-c40c598f6cd5" providerId="ADAL" clId="{D250490F-9C9C-5C41-93AB-127882C1AB85}" dt="2023-03-30T21:03:39.282" v="81" actId="478"/>
          <ac:picMkLst>
            <pc:docMk/>
            <pc:sldMk cId="2397918016" sldId="279"/>
            <ac:picMk id="2" creationId="{88D91AB0-B2FB-0B44-A5D3-4777434C8350}"/>
          </ac:picMkLst>
        </pc:picChg>
        <pc:picChg chg="del">
          <ac:chgData name="Vojtěch Kožuch" userId="0be4f7cc-0301-4b85-98ed-c40c598f6cd5" providerId="ADAL" clId="{D250490F-9C9C-5C41-93AB-127882C1AB85}" dt="2023-03-30T20:59:43.308" v="76" actId="478"/>
          <ac:picMkLst>
            <pc:docMk/>
            <pc:sldMk cId="2397918016" sldId="279"/>
            <ac:picMk id="3" creationId="{DA544E16-2B6B-2441-9F56-5A9B79387A34}"/>
          </ac:picMkLst>
        </pc:picChg>
        <pc:picChg chg="add del mod">
          <ac:chgData name="Vojtěch Kožuch" userId="0be4f7cc-0301-4b85-98ed-c40c598f6cd5" providerId="ADAL" clId="{D250490F-9C9C-5C41-93AB-127882C1AB85}" dt="2023-04-01T15:31:06.438" v="736" actId="478"/>
          <ac:picMkLst>
            <pc:docMk/>
            <pc:sldMk cId="2397918016" sldId="279"/>
            <ac:picMk id="4" creationId="{67125F0D-0A93-2443-9E7A-683E432E8607}"/>
          </ac:picMkLst>
        </pc:picChg>
        <pc:picChg chg="add del mod">
          <ac:chgData name="Vojtěch Kožuch" userId="0be4f7cc-0301-4b85-98ed-c40c598f6cd5" providerId="ADAL" clId="{D250490F-9C9C-5C41-93AB-127882C1AB85}" dt="2023-04-01T16:52:29.678" v="764" actId="478"/>
          <ac:picMkLst>
            <pc:docMk/>
            <pc:sldMk cId="2397918016" sldId="279"/>
            <ac:picMk id="5" creationId="{033B79E0-B27D-D543-AA75-37C32F458720}"/>
          </ac:picMkLst>
        </pc:picChg>
        <pc:picChg chg="add del mod">
          <ac:chgData name="Vojtěch Kožuch" userId="0be4f7cc-0301-4b85-98ed-c40c598f6cd5" providerId="ADAL" clId="{D250490F-9C9C-5C41-93AB-127882C1AB85}" dt="2023-04-02T09:45:38.611" v="1951" actId="478"/>
          <ac:picMkLst>
            <pc:docMk/>
            <pc:sldMk cId="2397918016" sldId="279"/>
            <ac:picMk id="6" creationId="{A2CE8E6A-88A5-F548-9D59-8FD9F53A4839}"/>
          </ac:picMkLst>
        </pc:picChg>
        <pc:picChg chg="add del mod">
          <ac:chgData name="Vojtěch Kožuch" userId="0be4f7cc-0301-4b85-98ed-c40c598f6cd5" providerId="ADAL" clId="{D250490F-9C9C-5C41-93AB-127882C1AB85}" dt="2023-04-04T13:35:48.371" v="2648" actId="478"/>
          <ac:picMkLst>
            <pc:docMk/>
            <pc:sldMk cId="2397918016" sldId="279"/>
            <ac:picMk id="7" creationId="{9A14CEB5-D783-9B4C-8C18-F1343D5A3262}"/>
          </ac:picMkLst>
        </pc:picChg>
        <pc:picChg chg="add mod">
          <ac:chgData name="Vojtěch Kožuch" userId="0be4f7cc-0301-4b85-98ed-c40c598f6cd5" providerId="ADAL" clId="{D250490F-9C9C-5C41-93AB-127882C1AB85}" dt="2023-04-04T13:35:57.939" v="2651" actId="1076"/>
          <ac:picMkLst>
            <pc:docMk/>
            <pc:sldMk cId="2397918016" sldId="279"/>
            <ac:picMk id="8" creationId="{E926F65A-37A1-A84B-9294-AC1D5F57BF04}"/>
          </ac:picMkLst>
        </pc:picChg>
      </pc:sldChg>
      <pc:sldChg chg="modSp add mod modNotesTx">
        <pc:chgData name="Vojtěch Kožuch" userId="0be4f7cc-0301-4b85-98ed-c40c598f6cd5" providerId="ADAL" clId="{D250490F-9C9C-5C41-93AB-127882C1AB85}" dt="2023-04-04T17:40:19.867" v="2674" actId="20577"/>
        <pc:sldMkLst>
          <pc:docMk/>
          <pc:sldMk cId="2739551892" sldId="280"/>
        </pc:sldMkLst>
        <pc:spChg chg="mod">
          <ac:chgData name="Vojtěch Kožuch" userId="0be4f7cc-0301-4b85-98ed-c40c598f6cd5" providerId="ADAL" clId="{D250490F-9C9C-5C41-93AB-127882C1AB85}" dt="2023-04-04T17:40:19.867" v="2674" actId="20577"/>
          <ac:spMkLst>
            <pc:docMk/>
            <pc:sldMk cId="2739551892" sldId="280"/>
            <ac:spMk id="4" creationId="{6D1D91DA-5E25-4849-8A28-EA3A4BA34AF0}"/>
          </ac:spMkLst>
        </pc:spChg>
      </pc:sldChg>
      <pc:sldChg chg="modSp add mod ord">
        <pc:chgData name="Vojtěch Kožuch" userId="0be4f7cc-0301-4b85-98ed-c40c598f6cd5" providerId="ADAL" clId="{D250490F-9C9C-5C41-93AB-127882C1AB85}" dt="2023-04-03T17:02:50.947" v="2355" actId="1035"/>
        <pc:sldMkLst>
          <pc:docMk/>
          <pc:sldMk cId="1004310035" sldId="281"/>
        </pc:sldMkLst>
        <pc:spChg chg="mod">
          <ac:chgData name="Vojtěch Kožuch" userId="0be4f7cc-0301-4b85-98ed-c40c598f6cd5" providerId="ADAL" clId="{D250490F-9C9C-5C41-93AB-127882C1AB85}" dt="2023-04-03T17:02:50.947" v="2355" actId="1035"/>
          <ac:spMkLst>
            <pc:docMk/>
            <pc:sldMk cId="1004310035" sldId="281"/>
            <ac:spMk id="2" creationId="{8F11105D-A578-1C4D-8F71-58309D121FD3}"/>
          </ac:spMkLst>
        </pc:spChg>
        <pc:spChg chg="mod">
          <ac:chgData name="Vojtěch Kožuch" userId="0be4f7cc-0301-4b85-98ed-c40c598f6cd5" providerId="ADAL" clId="{D250490F-9C9C-5C41-93AB-127882C1AB85}" dt="2023-04-03T17:02:50.947" v="2355" actId="1035"/>
          <ac:spMkLst>
            <pc:docMk/>
            <pc:sldMk cId="1004310035" sldId="281"/>
            <ac:spMk id="3" creationId="{ACA8D909-6B10-2A4E-8DBE-02AEEE59EA98}"/>
          </ac:spMkLst>
        </pc:spChg>
        <pc:picChg chg="mod">
          <ac:chgData name="Vojtěch Kožuch" userId="0be4f7cc-0301-4b85-98ed-c40c598f6cd5" providerId="ADAL" clId="{D250490F-9C9C-5C41-93AB-127882C1AB85}" dt="2023-04-03T17:02:50.947" v="2355" actId="1035"/>
          <ac:picMkLst>
            <pc:docMk/>
            <pc:sldMk cId="1004310035" sldId="281"/>
            <ac:picMk id="1026" creationId="{E4FCEBBD-FB45-7043-B8F2-D0232C800181}"/>
          </ac:picMkLst>
        </pc:picChg>
      </pc:sldChg>
      <pc:sldChg chg="addSp delSp modSp add mod modNotesTx">
        <pc:chgData name="Vojtěch Kožuch" userId="0be4f7cc-0301-4b85-98ed-c40c598f6cd5" providerId="ADAL" clId="{D250490F-9C9C-5C41-93AB-127882C1AB85}" dt="2023-04-04T17:14:08.255" v="2668" actId="1076"/>
        <pc:sldMkLst>
          <pc:docMk/>
          <pc:sldMk cId="2829178980" sldId="282"/>
        </pc:sldMkLst>
        <pc:picChg chg="add del mod">
          <ac:chgData name="Vojtěch Kožuch" userId="0be4f7cc-0301-4b85-98ed-c40c598f6cd5" providerId="ADAL" clId="{D250490F-9C9C-5C41-93AB-127882C1AB85}" dt="2023-04-01T16:58:05.763" v="781" actId="478"/>
          <ac:picMkLst>
            <pc:docMk/>
            <pc:sldMk cId="2829178980" sldId="282"/>
            <ac:picMk id="2" creationId="{9ED6B163-A514-C94A-8DC3-ACFE23C75FB4}"/>
          </ac:picMkLst>
        </pc:picChg>
        <pc:picChg chg="add mod">
          <ac:chgData name="Vojtěch Kožuch" userId="0be4f7cc-0301-4b85-98ed-c40c598f6cd5" providerId="ADAL" clId="{D250490F-9C9C-5C41-93AB-127882C1AB85}" dt="2023-04-04T17:14:08.255" v="2668" actId="1076"/>
          <ac:picMkLst>
            <pc:docMk/>
            <pc:sldMk cId="2829178980" sldId="282"/>
            <ac:picMk id="2" creationId="{A562D96E-1A77-2B4D-8FB2-B013B6D116ED}"/>
          </ac:picMkLst>
        </pc:picChg>
        <pc:picChg chg="del mod">
          <ac:chgData name="Vojtěch Kožuch" userId="0be4f7cc-0301-4b85-98ed-c40c598f6cd5" providerId="ADAL" clId="{D250490F-9C9C-5C41-93AB-127882C1AB85}" dt="2023-04-01T16:57:34.866" v="778" actId="478"/>
          <ac:picMkLst>
            <pc:docMk/>
            <pc:sldMk cId="2829178980" sldId="282"/>
            <ac:picMk id="3" creationId="{DA544E16-2B6B-2441-9F56-5A9B79387A34}"/>
          </ac:picMkLst>
        </pc:picChg>
        <pc:picChg chg="add del mod">
          <ac:chgData name="Vojtěch Kožuch" userId="0be4f7cc-0301-4b85-98ed-c40c598f6cd5" providerId="ADAL" clId="{D250490F-9C9C-5C41-93AB-127882C1AB85}" dt="2023-04-04T13:32:15.518" v="2643" actId="478"/>
          <ac:picMkLst>
            <pc:docMk/>
            <pc:sldMk cId="2829178980" sldId="282"/>
            <ac:picMk id="4" creationId="{D7B0CFD3-9A99-1445-A385-B96B3C55901A}"/>
          </ac:picMkLst>
        </pc:picChg>
        <pc:picChg chg="add del mod">
          <ac:chgData name="Vojtěch Kožuch" userId="0be4f7cc-0301-4b85-98ed-c40c598f6cd5" providerId="ADAL" clId="{D250490F-9C9C-5C41-93AB-127882C1AB85}" dt="2023-04-04T17:13:58.279" v="2665" actId="478"/>
          <ac:picMkLst>
            <pc:docMk/>
            <pc:sldMk cId="2829178980" sldId="282"/>
            <ac:picMk id="5" creationId="{2DAEF213-7DE7-5D44-8AFB-2BD693C0CDD2}"/>
          </ac:picMkLst>
        </pc:picChg>
      </pc:sldChg>
      <pc:sldChg chg="addSp delSp modSp new del mod">
        <pc:chgData name="Vojtěch Kožuch" userId="0be4f7cc-0301-4b85-98ed-c40c598f6cd5" providerId="ADAL" clId="{D250490F-9C9C-5C41-93AB-127882C1AB85}" dt="2023-04-03T16:10:19.955" v="2115" actId="2696"/>
        <pc:sldMkLst>
          <pc:docMk/>
          <pc:sldMk cId="2374080204" sldId="283"/>
        </pc:sldMkLst>
        <pc:spChg chg="add del mod">
          <ac:chgData name="Vojtěch Kožuch" userId="0be4f7cc-0301-4b85-98ed-c40c598f6cd5" providerId="ADAL" clId="{D250490F-9C9C-5C41-93AB-127882C1AB85}" dt="2023-04-03T16:09:12.586" v="2104" actId="478"/>
          <ac:spMkLst>
            <pc:docMk/>
            <pc:sldMk cId="2374080204" sldId="283"/>
            <ac:spMk id="3" creationId="{B3DF9A88-365E-D84E-8771-6F91A7E41744}"/>
          </ac:spMkLst>
        </pc:spChg>
        <pc:spChg chg="add mod">
          <ac:chgData name="Vojtěch Kožuch" userId="0be4f7cc-0301-4b85-98ed-c40c598f6cd5" providerId="ADAL" clId="{D250490F-9C9C-5C41-93AB-127882C1AB85}" dt="2023-04-03T16:09:43.405" v="2108" actId="1076"/>
          <ac:spMkLst>
            <pc:docMk/>
            <pc:sldMk cId="2374080204" sldId="283"/>
            <ac:spMk id="4" creationId="{81EDF897-E5D0-7F46-A779-0D808F8AFAB5}"/>
          </ac:spMkLst>
        </pc:spChg>
      </pc:sldChg>
      <pc:sldChg chg="delSp modSp new del mod">
        <pc:chgData name="Vojtěch Kožuch" userId="0be4f7cc-0301-4b85-98ed-c40c598f6cd5" providerId="ADAL" clId="{D250490F-9C9C-5C41-93AB-127882C1AB85}" dt="2023-04-03T16:10:24.467" v="2116" actId="2696"/>
        <pc:sldMkLst>
          <pc:docMk/>
          <pc:sldMk cId="2161067549" sldId="284"/>
        </pc:sldMkLst>
        <pc:spChg chg="mod">
          <ac:chgData name="Vojtěch Kožuch" userId="0be4f7cc-0301-4b85-98ed-c40c598f6cd5" providerId="ADAL" clId="{D250490F-9C9C-5C41-93AB-127882C1AB85}" dt="2023-04-03T16:09:01.082" v="2103" actId="1076"/>
          <ac:spMkLst>
            <pc:docMk/>
            <pc:sldMk cId="2161067549" sldId="284"/>
            <ac:spMk id="2" creationId="{392CC75B-B593-004A-AB7A-0D703AAAC6F1}"/>
          </ac:spMkLst>
        </pc:spChg>
        <pc:spChg chg="del">
          <ac:chgData name="Vojtěch Kožuch" userId="0be4f7cc-0301-4b85-98ed-c40c598f6cd5" providerId="ADAL" clId="{D250490F-9C9C-5C41-93AB-127882C1AB85}" dt="2023-04-03T16:08:56.684" v="2102" actId="478"/>
          <ac:spMkLst>
            <pc:docMk/>
            <pc:sldMk cId="2161067549" sldId="284"/>
            <ac:spMk id="4" creationId="{675304F3-83B2-8848-90BC-92CC7D1174A9}"/>
          </ac:spMkLst>
        </pc:spChg>
      </pc:sldChg>
      <pc:sldChg chg="modSp new del mod">
        <pc:chgData name="Vojtěch Kožuch" userId="0be4f7cc-0301-4b85-98ed-c40c598f6cd5" providerId="ADAL" clId="{D250490F-9C9C-5C41-93AB-127882C1AB85}" dt="2023-04-03T16:08:37.451" v="2051" actId="680"/>
        <pc:sldMkLst>
          <pc:docMk/>
          <pc:sldMk cId="3107891436" sldId="284"/>
        </pc:sldMkLst>
        <pc:spChg chg="mod">
          <ac:chgData name="Vojtěch Kožuch" userId="0be4f7cc-0301-4b85-98ed-c40c598f6cd5" providerId="ADAL" clId="{D250490F-9C9C-5C41-93AB-127882C1AB85}" dt="2023-04-03T16:08:36.258" v="2050"/>
          <ac:spMkLst>
            <pc:docMk/>
            <pc:sldMk cId="3107891436" sldId="284"/>
            <ac:spMk id="2" creationId="{B25715CE-B9B0-DB4F-8EB0-D308049E7923}"/>
          </ac:spMkLst>
        </pc:spChg>
      </pc:sldChg>
      <pc:sldChg chg="addSp delSp modSp new mod ord">
        <pc:chgData name="Vojtěch Kožuch" userId="0be4f7cc-0301-4b85-98ed-c40c598f6cd5" providerId="ADAL" clId="{D250490F-9C9C-5C41-93AB-127882C1AB85}" dt="2023-04-03T17:02:34.997" v="2354" actId="478"/>
        <pc:sldMkLst>
          <pc:docMk/>
          <pc:sldMk cId="7196810" sldId="285"/>
        </pc:sldMkLst>
        <pc:spChg chg="del">
          <ac:chgData name="Vojtěch Kožuch" userId="0be4f7cc-0301-4b85-98ed-c40c598f6cd5" providerId="ADAL" clId="{D250490F-9C9C-5C41-93AB-127882C1AB85}" dt="2023-04-03T16:10:07.396" v="2111" actId="478"/>
          <ac:spMkLst>
            <pc:docMk/>
            <pc:sldMk cId="7196810" sldId="285"/>
            <ac:spMk id="2" creationId="{F1835567-4C00-F249-83E9-92C51BE77AFB}"/>
          </ac:spMkLst>
        </pc:spChg>
        <pc:spChg chg="del">
          <ac:chgData name="Vojtěch Kožuch" userId="0be4f7cc-0301-4b85-98ed-c40c598f6cd5" providerId="ADAL" clId="{D250490F-9C9C-5C41-93AB-127882C1AB85}" dt="2023-04-03T16:10:09.308" v="2113" actId="478"/>
          <ac:spMkLst>
            <pc:docMk/>
            <pc:sldMk cId="7196810" sldId="285"/>
            <ac:spMk id="3" creationId="{406CCABC-7D18-AC4E-9E4E-35938A509410}"/>
          </ac:spMkLst>
        </pc:spChg>
        <pc:spChg chg="del">
          <ac:chgData name="Vojtěch Kožuch" userId="0be4f7cc-0301-4b85-98ed-c40c598f6cd5" providerId="ADAL" clId="{D250490F-9C9C-5C41-93AB-127882C1AB85}" dt="2023-04-03T17:02:34.997" v="2354" actId="478"/>
          <ac:spMkLst>
            <pc:docMk/>
            <pc:sldMk cId="7196810" sldId="285"/>
            <ac:spMk id="4" creationId="{B9BD5B97-C0CB-AD46-B31E-D1BF4D5AAE0C}"/>
          </ac:spMkLst>
        </pc:spChg>
        <pc:spChg chg="del">
          <ac:chgData name="Vojtěch Kožuch" userId="0be4f7cc-0301-4b85-98ed-c40c598f6cd5" providerId="ADAL" clId="{D250490F-9C9C-5C41-93AB-127882C1AB85}" dt="2023-04-03T16:10:08.542" v="2112" actId="478"/>
          <ac:spMkLst>
            <pc:docMk/>
            <pc:sldMk cId="7196810" sldId="285"/>
            <ac:spMk id="5" creationId="{C22181EB-342F-0544-9539-7118BE6F77DF}"/>
          </ac:spMkLst>
        </pc:spChg>
        <pc:spChg chg="add mod">
          <ac:chgData name="Vojtěch Kožuch" userId="0be4f7cc-0301-4b85-98ed-c40c598f6cd5" providerId="ADAL" clId="{D250490F-9C9C-5C41-93AB-127882C1AB85}" dt="2023-04-03T16:10:10.269" v="2114"/>
          <ac:spMkLst>
            <pc:docMk/>
            <pc:sldMk cId="7196810" sldId="285"/>
            <ac:spMk id="6" creationId="{01043015-3F04-FC49-80E3-14864137AF99}"/>
          </ac:spMkLst>
        </pc:spChg>
      </pc:sldChg>
      <pc:sldChg chg="delSp modSp add mod">
        <pc:chgData name="Vojtěch Kožuch" userId="0be4f7cc-0301-4b85-98ed-c40c598f6cd5" providerId="ADAL" clId="{D250490F-9C9C-5C41-93AB-127882C1AB85}" dt="2023-04-03T17:02:30.145" v="2353" actId="478"/>
        <pc:sldMkLst>
          <pc:docMk/>
          <pc:sldMk cId="1132180960" sldId="286"/>
        </pc:sldMkLst>
        <pc:spChg chg="del">
          <ac:chgData name="Vojtěch Kožuch" userId="0be4f7cc-0301-4b85-98ed-c40c598f6cd5" providerId="ADAL" clId="{D250490F-9C9C-5C41-93AB-127882C1AB85}" dt="2023-04-03T17:02:30.145" v="2353" actId="478"/>
          <ac:spMkLst>
            <pc:docMk/>
            <pc:sldMk cId="1132180960" sldId="286"/>
            <ac:spMk id="4" creationId="{B9BD5B97-C0CB-AD46-B31E-D1BF4D5AAE0C}"/>
          </ac:spMkLst>
        </pc:spChg>
        <pc:spChg chg="mod">
          <ac:chgData name="Vojtěch Kožuch" userId="0be4f7cc-0301-4b85-98ed-c40c598f6cd5" providerId="ADAL" clId="{D250490F-9C9C-5C41-93AB-127882C1AB85}" dt="2023-04-03T16:58:12.826" v="2338"/>
          <ac:spMkLst>
            <pc:docMk/>
            <pc:sldMk cId="1132180960" sldId="286"/>
            <ac:spMk id="6" creationId="{01043015-3F04-FC49-80E3-14864137AF99}"/>
          </ac:spMkLst>
        </pc:spChg>
      </pc:sldChg>
      <pc:sldChg chg="addSp delSp modSp new mod">
        <pc:chgData name="Vojtěch Kožuch" userId="0be4f7cc-0301-4b85-98ed-c40c598f6cd5" providerId="ADAL" clId="{D250490F-9C9C-5C41-93AB-127882C1AB85}" dt="2023-04-04T13:38:52.685" v="2663" actId="1076"/>
        <pc:sldMkLst>
          <pc:docMk/>
          <pc:sldMk cId="4176441731" sldId="287"/>
        </pc:sldMkLst>
        <pc:spChg chg="del">
          <ac:chgData name="Vojtěch Kožuch" userId="0be4f7cc-0301-4b85-98ed-c40c598f6cd5" providerId="ADAL" clId="{D250490F-9C9C-5C41-93AB-127882C1AB85}" dt="2023-04-03T16:58:33.144" v="2341" actId="478"/>
          <ac:spMkLst>
            <pc:docMk/>
            <pc:sldMk cId="4176441731" sldId="287"/>
            <ac:spMk id="2" creationId="{7E4A6923-2A33-A740-9453-AEF8321A20E3}"/>
          </ac:spMkLst>
        </pc:spChg>
        <pc:spChg chg="add mod">
          <ac:chgData name="Vojtěch Kožuch" userId="0be4f7cc-0301-4b85-98ed-c40c598f6cd5" providerId="ADAL" clId="{D250490F-9C9C-5C41-93AB-127882C1AB85}" dt="2023-04-03T17:13:52.477" v="2382" actId="404"/>
          <ac:spMkLst>
            <pc:docMk/>
            <pc:sldMk cId="4176441731" sldId="287"/>
            <ac:spMk id="4" creationId="{DD897013-AA28-814D-BB83-A773BC0F323E}"/>
          </ac:spMkLst>
        </pc:spChg>
        <pc:spChg chg="mod">
          <ac:chgData name="Vojtěch Kožuch" userId="0be4f7cc-0301-4b85-98ed-c40c598f6cd5" providerId="ADAL" clId="{D250490F-9C9C-5C41-93AB-127882C1AB85}" dt="2023-04-03T16:58:55.543" v="2344"/>
          <ac:spMkLst>
            <pc:docMk/>
            <pc:sldMk cId="4176441731" sldId="287"/>
            <ac:spMk id="6" creationId="{D47FD27D-238F-B242-B227-8E354D48F583}"/>
          </ac:spMkLst>
        </pc:spChg>
        <pc:spChg chg="mod">
          <ac:chgData name="Vojtěch Kožuch" userId="0be4f7cc-0301-4b85-98ed-c40c598f6cd5" providerId="ADAL" clId="{D250490F-9C9C-5C41-93AB-127882C1AB85}" dt="2023-04-03T16:58:55.543" v="2344"/>
          <ac:spMkLst>
            <pc:docMk/>
            <pc:sldMk cId="4176441731" sldId="287"/>
            <ac:spMk id="7" creationId="{34E96449-FB7E-814C-A8D4-0FB722FBE6A2}"/>
          </ac:spMkLst>
        </pc:spChg>
        <pc:grpChg chg="add mod">
          <ac:chgData name="Vojtěch Kožuch" userId="0be4f7cc-0301-4b85-98ed-c40c598f6cd5" providerId="ADAL" clId="{D250490F-9C9C-5C41-93AB-127882C1AB85}" dt="2023-04-03T16:58:55.543" v="2344"/>
          <ac:grpSpMkLst>
            <pc:docMk/>
            <pc:sldMk cId="4176441731" sldId="287"/>
            <ac:grpSpMk id="5" creationId="{22444CB3-1483-7E42-8668-13226A93EF98}"/>
          </ac:grpSpMkLst>
        </pc:grpChg>
        <pc:picChg chg="add del mod">
          <ac:chgData name="Vojtěch Kožuch" userId="0be4f7cc-0301-4b85-98ed-c40c598f6cd5" providerId="ADAL" clId="{D250490F-9C9C-5C41-93AB-127882C1AB85}" dt="2023-04-03T17:05:30.656" v="2356" actId="478"/>
          <ac:picMkLst>
            <pc:docMk/>
            <pc:sldMk cId="4176441731" sldId="287"/>
            <ac:picMk id="3" creationId="{2DB9B9F8-7DFB-704F-BA0D-C2DE9E4A38EE}"/>
          </ac:picMkLst>
        </pc:picChg>
        <pc:picChg chg="add del mod">
          <ac:chgData name="Vojtěch Kožuch" userId="0be4f7cc-0301-4b85-98ed-c40c598f6cd5" providerId="ADAL" clId="{D250490F-9C9C-5C41-93AB-127882C1AB85}" dt="2023-04-03T17:07:11.067" v="2361" actId="478"/>
          <ac:picMkLst>
            <pc:docMk/>
            <pc:sldMk cId="4176441731" sldId="287"/>
            <ac:picMk id="8" creationId="{909651EF-7992-DB4C-A941-07CF317D9D3B}"/>
          </ac:picMkLst>
        </pc:picChg>
        <pc:picChg chg="add del mod">
          <ac:chgData name="Vojtěch Kožuch" userId="0be4f7cc-0301-4b85-98ed-c40c598f6cd5" providerId="ADAL" clId="{D250490F-9C9C-5C41-93AB-127882C1AB85}" dt="2023-04-03T17:11:37.975" v="2368" actId="478"/>
          <ac:picMkLst>
            <pc:docMk/>
            <pc:sldMk cId="4176441731" sldId="287"/>
            <ac:picMk id="9" creationId="{F0C54604-6C2F-504A-A2A8-58FA81B371C8}"/>
          </ac:picMkLst>
        </pc:picChg>
        <pc:picChg chg="add del mod">
          <ac:chgData name="Vojtěch Kožuch" userId="0be4f7cc-0301-4b85-98ed-c40c598f6cd5" providerId="ADAL" clId="{D250490F-9C9C-5C41-93AB-127882C1AB85}" dt="2023-04-04T13:37:21.729" v="2652" actId="478"/>
          <ac:picMkLst>
            <pc:docMk/>
            <pc:sldMk cId="4176441731" sldId="287"/>
            <ac:picMk id="10" creationId="{BDDEDCD5-7566-054C-86B5-F1786F05182A}"/>
          </ac:picMkLst>
        </pc:picChg>
        <pc:picChg chg="add mod">
          <ac:chgData name="Vojtěch Kožuch" userId="0be4f7cc-0301-4b85-98ed-c40c598f6cd5" providerId="ADAL" clId="{D250490F-9C9C-5C41-93AB-127882C1AB85}" dt="2023-04-04T13:38:52.685" v="2663" actId="1076"/>
          <ac:picMkLst>
            <pc:docMk/>
            <pc:sldMk cId="4176441731" sldId="287"/>
            <ac:picMk id="11" creationId="{11CD7322-D202-454C-A88F-93CAAC4FE1B6}"/>
          </ac:picMkLst>
        </pc:picChg>
      </pc:sldChg>
      <pc:sldChg chg="addSp delSp modSp add mod">
        <pc:chgData name="Vojtěch Kožuch" userId="0be4f7cc-0301-4b85-98ed-c40c598f6cd5" providerId="ADAL" clId="{D250490F-9C9C-5C41-93AB-127882C1AB85}" dt="2023-04-04T13:38:41.359" v="2661" actId="1076"/>
        <pc:sldMkLst>
          <pc:docMk/>
          <pc:sldMk cId="3310097763" sldId="288"/>
        </pc:sldMkLst>
        <pc:picChg chg="add del mod">
          <ac:chgData name="Vojtěch Kožuch" userId="0be4f7cc-0301-4b85-98ed-c40c598f6cd5" providerId="ADAL" clId="{D250490F-9C9C-5C41-93AB-127882C1AB85}" dt="2023-04-04T13:38:19.661" v="2658" actId="478"/>
          <ac:picMkLst>
            <pc:docMk/>
            <pc:sldMk cId="3310097763" sldId="288"/>
            <ac:picMk id="2" creationId="{C9BFBE82-AC6C-3C4C-8152-137BD8908317}"/>
          </ac:picMkLst>
        </pc:picChg>
        <pc:picChg chg="add mod">
          <ac:chgData name="Vojtěch Kožuch" userId="0be4f7cc-0301-4b85-98ed-c40c598f6cd5" providerId="ADAL" clId="{D250490F-9C9C-5C41-93AB-127882C1AB85}" dt="2023-04-04T13:38:41.359" v="2661" actId="1076"/>
          <ac:picMkLst>
            <pc:docMk/>
            <pc:sldMk cId="3310097763" sldId="288"/>
            <ac:picMk id="3" creationId="{93383BF1-1174-9C4F-87D6-32B4199F26AC}"/>
          </ac:picMkLst>
        </pc:picChg>
        <pc:picChg chg="del">
          <ac:chgData name="Vojtěch Kožuch" userId="0be4f7cc-0301-4b85-98ed-c40c598f6cd5" providerId="ADAL" clId="{D250490F-9C9C-5C41-93AB-127882C1AB85}" dt="2023-04-03T17:12:26.497" v="2374" actId="478"/>
          <ac:picMkLst>
            <pc:docMk/>
            <pc:sldMk cId="3310097763" sldId="288"/>
            <ac:picMk id="10" creationId="{BDDEDCD5-7566-054C-86B5-F1786F05182A}"/>
          </ac:picMkLst>
        </pc:picChg>
      </pc:sldChg>
      <pc:sldChg chg="modSp new del mod">
        <pc:chgData name="Vojtěch Kožuch" userId="0be4f7cc-0301-4b85-98ed-c40c598f6cd5" providerId="ADAL" clId="{D250490F-9C9C-5C41-93AB-127882C1AB85}" dt="2023-04-04T13:15:28.976" v="2431" actId="680"/>
        <pc:sldMkLst>
          <pc:docMk/>
          <pc:sldMk cId="862638627" sldId="289"/>
        </pc:sldMkLst>
        <pc:spChg chg="mod">
          <ac:chgData name="Vojtěch Kožuch" userId="0be4f7cc-0301-4b85-98ed-c40c598f6cd5" providerId="ADAL" clId="{D250490F-9C9C-5C41-93AB-127882C1AB85}" dt="2023-04-04T13:15:28.773" v="2430" actId="20577"/>
          <ac:spMkLst>
            <pc:docMk/>
            <pc:sldMk cId="862638627" sldId="289"/>
            <ac:spMk id="2" creationId="{B1C6EF09-25CC-AB4F-8B3F-160DABBC6B71}"/>
          </ac:spMkLst>
        </pc:spChg>
      </pc:sldChg>
      <pc:sldChg chg="new del">
        <pc:chgData name="Vojtěch Kožuch" userId="0be4f7cc-0301-4b85-98ed-c40c598f6cd5" providerId="ADAL" clId="{D250490F-9C9C-5C41-93AB-127882C1AB85}" dt="2023-04-04T13:18:29.093" v="2433" actId="2696"/>
        <pc:sldMkLst>
          <pc:docMk/>
          <pc:sldMk cId="3821746503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759C1F4D-1C5B-4B9A-94DF-51834604B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E6BE8B9-2BDE-4730-A240-55B768E33D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B4123-62FB-4EA6-8374-9D69607216F1}" type="datetimeFigureOut">
              <a:rPr lang="cs-CZ" smtClean="0"/>
              <a:t>06.06.2023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6B4D516-0688-4B17-AC57-624F61D410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7D5F8D7-DD21-4092-9D04-1D30773521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1BF75-12D3-41DF-8F61-6B108F4F05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7141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AFF28-30F9-4D66-97A7-78501E5564CC}" type="datetimeFigureOut">
              <a:rPr lang="cs-CZ" smtClean="0"/>
              <a:t>06.06.2023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1DD3D-A8C7-435A-9592-7745C7B0B0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576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686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36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448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49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323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2893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Podpora vícero jazyků – někdy nazývané jako </a:t>
            </a:r>
            <a:r>
              <a:rPr lang="cs-CZ" dirty="0" err="1"/>
              <a:t>subkernely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dirty="0"/>
              <a:t>Další – </a:t>
            </a:r>
            <a:r>
              <a:rPr lang="cs-CZ" dirty="0" err="1"/>
              <a:t>Mermaid</a:t>
            </a:r>
            <a:r>
              <a:rPr lang="cs-CZ" dirty="0"/>
              <a:t>, KQL (Kusto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Language</a:t>
            </a:r>
            <a:r>
              <a:rPr lang="cs-CZ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Podpora pro každý jazyk – </a:t>
            </a:r>
            <a:r>
              <a:rPr lang="cs-CZ" dirty="0" err="1"/>
              <a:t>autocompletion</a:t>
            </a:r>
            <a:r>
              <a:rPr lang="cs-CZ" dirty="0"/>
              <a:t>, </a:t>
            </a:r>
            <a:r>
              <a:rPr lang="cs-CZ" dirty="0" err="1"/>
              <a:t>IntelliSense</a:t>
            </a:r>
            <a:r>
              <a:rPr lang="cs-CZ" dirty="0"/>
              <a:t> a syntax </a:t>
            </a:r>
            <a:r>
              <a:rPr lang="cs-CZ" dirty="0" err="1"/>
              <a:t>highlighting</a:t>
            </a: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Podpora sdílení proměnných mezi </a:t>
            </a:r>
            <a:r>
              <a:rPr lang="cs-CZ" dirty="0" err="1"/>
              <a:t>subkernely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dirty="0"/>
              <a:t>Neplatí pro HTML a </a:t>
            </a:r>
            <a:r>
              <a:rPr lang="cs-CZ" dirty="0" err="1"/>
              <a:t>Mermaid</a:t>
            </a:r>
            <a:endParaRPr lang="cs-CZ" dirty="0"/>
          </a:p>
          <a:p>
            <a:pPr marL="628650" lvl="1" indent="-171450">
              <a:buFontTx/>
              <a:buChar char="-"/>
            </a:pP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dirty="0" err="1"/>
              <a:t>Value</a:t>
            </a:r>
            <a:r>
              <a:rPr lang="cs-CZ" dirty="0"/>
              <a:t> kernel – </a:t>
            </a:r>
            <a:r>
              <a:rPr lang="cs-CZ" dirty="0" err="1"/>
              <a:t>global</a:t>
            </a:r>
            <a:r>
              <a:rPr lang="cs-CZ" dirty="0"/>
              <a:t> kernel, který slouží k ukládání dat pro další sdílení mezi </a:t>
            </a:r>
            <a:r>
              <a:rPr lang="cs-CZ" dirty="0" err="1"/>
              <a:t>subkernely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dirty="0"/>
              <a:t>#!</a:t>
            </a:r>
            <a:r>
              <a:rPr lang="cs-CZ" dirty="0" err="1"/>
              <a:t>share</a:t>
            </a:r>
            <a:r>
              <a:rPr lang="cs-CZ" dirty="0"/>
              <a:t> – </a:t>
            </a:r>
            <a:r>
              <a:rPr lang="cs-CZ" dirty="0" err="1"/>
              <a:t>nasdílení</a:t>
            </a:r>
            <a:r>
              <a:rPr lang="cs-CZ" dirty="0"/>
              <a:t> dat do konkrétního kernelu (např. do C#)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814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966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1DD3D-A8C7-435A-9592-7745C7B0B046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493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706879"/>
            <a:ext cx="5428591" cy="2724913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Raleway SemiBold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Type your title here</a:t>
            </a:r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D1CE4D-5AA3-4F8D-BB4D-E04B1498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92E3A107-AF05-46E7-B65E-39174E0D65C6}"/>
              </a:ext>
            </a:extLst>
          </p:cNvPr>
          <p:cNvSpPr/>
          <p:nvPr userDrawn="1"/>
        </p:nvSpPr>
        <p:spPr>
          <a:xfrm>
            <a:off x="975360" y="4575485"/>
            <a:ext cx="107061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B01B0"/>
              </a:gs>
              <a:gs pos="0">
                <a:srgbClr val="2C26C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Zástupný text 13">
            <a:extLst>
              <a:ext uri="{FF2B5EF4-FFF2-40B4-BE49-F238E27FC236}">
                <a16:creationId xmlns:a16="http://schemas.microsoft.com/office/drawing/2014/main" id="{845418B6-3F48-4BB3-95CD-B33ACDC2F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375" y="4764898"/>
            <a:ext cx="5425313" cy="4881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FF8484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cs-CZ"/>
              <a:t>Jméno Příjmení</a:t>
            </a:r>
          </a:p>
        </p:txBody>
      </p:sp>
      <p:sp>
        <p:nvSpPr>
          <p:cNvPr id="13" name="Zástupný text 11">
            <a:extLst>
              <a:ext uri="{FF2B5EF4-FFF2-40B4-BE49-F238E27FC236}">
                <a16:creationId xmlns:a16="http://schemas.microsoft.com/office/drawing/2014/main" id="{966569C8-862A-4685-AF99-952DCD94A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64821"/>
            <a:ext cx="5425313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  <a:latin typeface="Raleway Medium" pitchFamily="2" charset="0"/>
              </a:defRPr>
            </a:lvl1pPr>
          </a:lstStyle>
          <a:p>
            <a:pPr lvl="0"/>
            <a:r>
              <a:rPr lang="cs-CZ"/>
              <a:t>Pracovní pozice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6869A7B4-4926-A35C-36F3-50004502D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119" y="1074918"/>
            <a:ext cx="1984367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>
            <a:lvl1pPr algn="ctr">
              <a:defRPr>
                <a:solidFill>
                  <a:schemeClr val="tx1"/>
                </a:solidFill>
                <a:latin typeface="Raleway SemiBold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3A0526-E99A-4184-9EBB-B3AD1AC6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6A7-2EE8-4435-808F-0C317E75D4DD}" type="datetime1">
              <a:rPr lang="cs-CZ" smtClean="0"/>
              <a:t>06.06.2023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255894-027D-4BEA-BD5C-9DFF9D3A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C89F08-65D5-4DB4-B3FB-CC17AB9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49"/>
            <a:ext cx="2743200" cy="365125"/>
          </a:xfrm>
        </p:spPr>
        <p:txBody>
          <a:bodyPr/>
          <a:lstStyle>
            <a:lvl1pPr>
              <a:defRPr lang="cs-CZ" smtClean="0">
                <a:latin typeface="Raleway Medium" pitchFamily="2" charset="0"/>
              </a:defRPr>
            </a:lvl1pPr>
          </a:lstStyle>
          <a:p>
            <a:fld id="{E8035A7A-9F36-4D90-A1AF-5C66C9BF9967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10" name="Zástupný obsah 7">
            <a:extLst>
              <a:ext uri="{FF2B5EF4-FFF2-40B4-BE49-F238E27FC236}">
                <a16:creationId xmlns:a16="http://schemas.microsoft.com/office/drawing/2014/main" id="{5D08F643-AF14-49BF-AB29-B51882FFC9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>
              <a:buClr>
                <a:srgbClr val="FF8484"/>
              </a:buClr>
              <a:defRPr sz="2800"/>
            </a:lvl1pPr>
            <a:lvl2pPr marL="457200" indent="0">
              <a:buNone/>
              <a:defRPr/>
            </a:lvl2pPr>
          </a:lstStyle>
          <a:p>
            <a:pPr lvl="0"/>
            <a:r>
              <a:rPr lang="cs-CZ"/>
              <a:t>Text</a:t>
            </a:r>
          </a:p>
        </p:txBody>
      </p:sp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B1140F0A-DD30-7F2B-D6DA-690F79CCE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48" b="33067"/>
          <a:stretch/>
        </p:blipFill>
        <p:spPr>
          <a:xfrm>
            <a:off x="-1" y="5596724"/>
            <a:ext cx="1851025" cy="1261276"/>
          </a:xfrm>
          <a:prstGeom prst="rect">
            <a:avLst/>
          </a:prstGeom>
        </p:spPr>
      </p:pic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032EC44B-A18F-D2B0-2557-A93FA7892123}"/>
              </a:ext>
            </a:extLst>
          </p:cNvPr>
          <p:cNvSpPr/>
          <p:nvPr userDrawn="1"/>
        </p:nvSpPr>
        <p:spPr>
          <a:xfrm>
            <a:off x="5010150" y="1533408"/>
            <a:ext cx="2171700" cy="457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B01B0"/>
              </a:gs>
              <a:gs pos="0">
                <a:srgbClr val="2C26C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>
            <a:extLst>
              <a:ext uri="{FF2B5EF4-FFF2-40B4-BE49-F238E27FC236}">
                <a16:creationId xmlns:a16="http://schemas.microsoft.com/office/drawing/2014/main" id="{659E9C2A-BEED-4FE9-890C-E864E815F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096" t="39050" r="-298" b="-1"/>
          <a:stretch/>
        </p:blipFill>
        <p:spPr>
          <a:xfrm>
            <a:off x="-1" y="0"/>
            <a:ext cx="1516381" cy="8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-or-diagram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325563"/>
          </a:xfrm>
        </p:spPr>
        <p:txBody>
          <a:bodyPr numCol="1"/>
          <a:lstStyle>
            <a:lvl1pPr algn="ctr">
              <a:defRPr>
                <a:solidFill>
                  <a:schemeClr val="tx1"/>
                </a:solidFill>
                <a:latin typeface="Raleway SemiBold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3A0526-E99A-4184-9EBB-B3AD1AC6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564C-79D6-49D3-AE21-00CD5DCD4535}" type="datetime1">
              <a:rPr lang="cs-CZ" smtClean="0"/>
              <a:t>06.06.2023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255894-027D-4BEA-BD5C-9DFF9D3A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C89F08-65D5-4DB4-B3FB-CC17AB9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aleway Medium" pitchFamily="2" charset="0"/>
              </a:defRPr>
            </a:lvl1pPr>
          </a:lstStyle>
          <a:p>
            <a:fld id="{E8035A7A-9F36-4D90-A1AF-5C66C9BF9967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41FD2-AA59-490C-B629-0A2F127AFA4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1451848"/>
            <a:ext cx="10515600" cy="435364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Raleway Light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s-CZ"/>
              <a:t>Zde vložte kód nebo diagram</a:t>
            </a:r>
            <a:endParaRPr lang="en-US"/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B0006DE6-E883-009A-0FB0-C6E85F0ABF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48" b="33067"/>
          <a:stretch/>
        </p:blipFill>
        <p:spPr>
          <a:xfrm>
            <a:off x="-1" y="5596724"/>
            <a:ext cx="1851025" cy="1261276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668A2DAB-1D00-49D4-7946-430714E6A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096" t="39050" r="-298" b="-1"/>
          <a:stretch/>
        </p:blipFill>
        <p:spPr>
          <a:xfrm>
            <a:off x="-1" y="0"/>
            <a:ext cx="1516381" cy="8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31C4196-5582-4F08-A6FE-50C07EDD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7268-C79A-4225-9F2D-63360B661E37}" type="datetimeFigureOut">
              <a:rPr lang="cs-CZ" smtClean="0"/>
              <a:t>06.06.2023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D339F60-D819-418C-A77F-3C3D4E12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F4E74BB-7E0A-4D52-A4C6-D12CB573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4A254-151B-43E6-BA44-0BE93951E6D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792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-with-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F20B1-1A7B-4BEA-9B1E-75EFBAF4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4114800" cy="106997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Nadpis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F1BC82-DCC4-45E1-8D44-1FB82CF43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502ABA-B3BC-4618-82F3-C8B86ABC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7268-C79A-4225-9F2D-63360B661E37}" type="datetimeFigureOut">
              <a:rPr lang="cs-CZ" smtClean="0"/>
              <a:t>06.06.2023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FDEB56A-7A11-40EC-85FE-E94F85A2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F3B374B-E32D-41BB-BE7D-100F0EDC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4A254-151B-43E6-BA44-0BE93951E6DB}" type="slidenum">
              <a:rPr lang="cs-CZ" smtClean="0"/>
              <a:t>‹#›</a:t>
            </a:fld>
            <a:endParaRPr lang="cs-CZ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0721B265-8CAF-48F3-B8CB-141AC31CFA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2261616"/>
            <a:ext cx="4116388" cy="3599434"/>
          </a:xfrm>
        </p:spPr>
        <p:txBody>
          <a:bodyPr>
            <a:normAutofit/>
          </a:bodyPr>
          <a:lstStyle>
            <a:lvl1pPr>
              <a:buClr>
                <a:srgbClr val="FF8484"/>
              </a:buClr>
              <a:defRPr sz="2400"/>
            </a:lvl1pPr>
            <a:lvl2pPr marL="45720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/>
              <a:t>Text</a:t>
            </a: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D3BD3CE-BFAE-B48A-2191-A7718BCB0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48" b="33067"/>
          <a:stretch/>
        </p:blipFill>
        <p:spPr>
          <a:xfrm>
            <a:off x="-1" y="5596724"/>
            <a:ext cx="1851025" cy="1261276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C8C9C09B-A9C2-BCA1-F0C2-54186281B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096" t="39050" r="-298" b="-1"/>
          <a:stretch/>
        </p:blipFill>
        <p:spPr>
          <a:xfrm>
            <a:off x="-1" y="0"/>
            <a:ext cx="1516381" cy="8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778" y="2395649"/>
            <a:ext cx="5262222" cy="1944084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r>
              <a:rPr lang="cs-CZ"/>
              <a:t>Děkuji za</a:t>
            </a:r>
            <a:br>
              <a:rPr lang="cs-CZ"/>
            </a:br>
            <a:r>
              <a:rPr lang="cs-CZ"/>
              <a:t>pozornost!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70727C4-17A9-49CD-8EEB-048F0A16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E-E909-4C14-8360-80866E415021}" type="datetime1">
              <a:rPr lang="cs-CZ" smtClean="0"/>
              <a:t>06.06.2023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D1CE4D-5AA3-4F8D-BB4D-E04B1498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5" name="Zástupný text 9">
            <a:extLst>
              <a:ext uri="{FF2B5EF4-FFF2-40B4-BE49-F238E27FC236}">
                <a16:creationId xmlns:a16="http://schemas.microsoft.com/office/drawing/2014/main" id="{C5ACBB49-9197-4A51-833A-05D4390975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603" y="4634820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en-US"/>
              <a:t>Twitter</a:t>
            </a:r>
            <a:endParaRPr lang="cs-CZ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2CFF181A-BF07-DEC4-38CD-C7346ADEE9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592" y="734901"/>
            <a:ext cx="2747622" cy="648000"/>
          </a:xfrm>
          <a:prstGeom prst="rect">
            <a:avLst/>
          </a:prstGeom>
        </p:spPr>
      </p:pic>
      <p:sp>
        <p:nvSpPr>
          <p:cNvPr id="17" name="Zástupný text 9">
            <a:extLst>
              <a:ext uri="{FF2B5EF4-FFF2-40B4-BE49-F238E27FC236}">
                <a16:creationId xmlns:a16="http://schemas.microsoft.com/office/drawing/2014/main" id="{5ED8E78F-D232-5BA9-44BC-3D0F2CFCE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3812" y="4634820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cs-CZ"/>
              <a:t>LinkedIn</a:t>
            </a:r>
          </a:p>
        </p:txBody>
      </p:sp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790CE6FB-A745-D4BA-D849-533C62172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162" y="4695093"/>
            <a:ext cx="362056" cy="362054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05C0BE42-599B-AB7A-E0A5-0CD07FF6F9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9689" y="4694410"/>
            <a:ext cx="363420" cy="3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0E2DF56-F67D-41BD-94A3-E33203F9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71FEF04-0566-4B53-B06C-C50200C7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97E9F2-0FFD-493C-93E1-79BC3BB4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508AB-210D-4B6F-AE53-C36D4FCB8D3D}" type="datetime1">
              <a:rPr lang="cs-CZ" smtClean="0"/>
              <a:t>06.06.2023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6ADE25-0354-4CE9-860B-FA825775C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7483189-595C-45AE-A970-A095EFB85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Raleway Medium" pitchFamily="2" charset="0"/>
              </a:defRPr>
            </a:lvl1pPr>
          </a:lstStyle>
          <a:p>
            <a:fld id="{8DD6D947-3809-4A31-A6FF-BB06808CDAB4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18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4" r:id="rId3"/>
    <p:sldLayoutId id="2147483674" r:id="rId4"/>
    <p:sldLayoutId id="2147483676" r:id="rId5"/>
    <p:sldLayoutId id="214748366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 SemiBold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E277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6AFE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E277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6AFE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E277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76D1AF-5644-4507-BB06-799F292E3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922" y="2572142"/>
            <a:ext cx="5428591" cy="85685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.NET Interactive</a:t>
            </a:r>
            <a:endParaRPr lang="cs-CZ" sz="2800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FB1F60E-4BBB-4002-BE7D-C36DC67B1D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Vojtěch</a:t>
            </a:r>
            <a:r>
              <a:rPr lang="en-US" dirty="0"/>
              <a:t> </a:t>
            </a:r>
            <a:r>
              <a:rPr lang="en-US" dirty="0" err="1"/>
              <a:t>Kožuch</a:t>
            </a:r>
            <a:endParaRPr lang="cs-CZ" dirty="0"/>
          </a:p>
        </p:txBody>
      </p:sp>
      <p:sp>
        <p:nvSpPr>
          <p:cNvPr id="15" name="Zástupný text 14">
            <a:extLst>
              <a:ext uri="{FF2B5EF4-FFF2-40B4-BE49-F238E27FC236}">
                <a16:creationId xmlns:a16="http://schemas.microsoft.com/office/drawing/2014/main" id="{F1D7D268-A273-4A4A-BE46-8099BB74C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Software Engineer, ITIXO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922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043015-3F04-FC49-80E3-14864137AF99}"/>
              </a:ext>
            </a:extLst>
          </p:cNvPr>
          <p:cNvSpPr txBox="1">
            <a:spLocks/>
          </p:cNvSpPr>
          <p:nvPr/>
        </p:nvSpPr>
        <p:spPr>
          <a:xfrm>
            <a:off x="838200" y="3043180"/>
            <a:ext cx="10515600" cy="7716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 SemiBold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CZ" dirty="0"/>
              <a:t>The Cherry on the Cake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218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5">
            <a:extLst>
              <a:ext uri="{FF2B5EF4-FFF2-40B4-BE49-F238E27FC236}">
                <a16:creationId xmlns:a16="http://schemas.microsoft.com/office/drawing/2014/main" id="{DD897013-AA28-814D-BB83-A773BC0F323E}"/>
              </a:ext>
            </a:extLst>
          </p:cNvPr>
          <p:cNvSpPr txBox="1"/>
          <p:nvPr/>
        </p:nvSpPr>
        <p:spPr>
          <a:xfrm>
            <a:off x="1186622" y="6251126"/>
            <a:ext cx="935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https://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github.com</a:t>
            </a:r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dotnet</a:t>
            </a:r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interactive</a:t>
            </a:r>
            <a:endParaRPr lang="cs-CZ" sz="1400" dirty="0">
              <a:solidFill>
                <a:schemeClr val="tx1">
                  <a:lumMod val="50000"/>
                  <a:lumOff val="50000"/>
                </a:schemeClr>
              </a:solidFill>
              <a:latin typeface="Raleway" pitchFamily="2" charset="77"/>
            </a:endParaRPr>
          </a:p>
        </p:txBody>
      </p:sp>
      <p:grpSp>
        <p:nvGrpSpPr>
          <p:cNvPr id="5" name="Grafický objekt 7">
            <a:extLst>
              <a:ext uri="{FF2B5EF4-FFF2-40B4-BE49-F238E27FC236}">
                <a16:creationId xmlns:a16="http://schemas.microsoft.com/office/drawing/2014/main" id="{22444CB3-1483-7E42-8668-13226A93EF98}"/>
              </a:ext>
            </a:extLst>
          </p:cNvPr>
          <p:cNvGrpSpPr/>
          <p:nvPr/>
        </p:nvGrpSpPr>
        <p:grpSpPr>
          <a:xfrm>
            <a:off x="935372" y="6277348"/>
            <a:ext cx="251316" cy="251572"/>
            <a:chOff x="5590022" y="3814449"/>
            <a:chExt cx="1387837" cy="1389254"/>
          </a:xfrm>
          <a:solidFill>
            <a:srgbClr val="000000"/>
          </a:solidFill>
        </p:grpSpPr>
        <p:sp>
          <p:nvSpPr>
            <p:cNvPr id="6" name="Volný tvar: obrazec 7">
              <a:extLst>
                <a:ext uri="{FF2B5EF4-FFF2-40B4-BE49-F238E27FC236}">
                  <a16:creationId xmlns:a16="http://schemas.microsoft.com/office/drawing/2014/main" id="{D47FD27D-238F-B242-B227-8E354D48F583}"/>
                </a:ext>
              </a:extLst>
            </p:cNvPr>
            <p:cNvSpPr/>
            <p:nvPr/>
          </p:nvSpPr>
          <p:spPr>
            <a:xfrm>
              <a:off x="6099590" y="3814449"/>
              <a:ext cx="878269" cy="945186"/>
            </a:xfrm>
            <a:custGeom>
              <a:avLst/>
              <a:gdLst>
                <a:gd name="connsiteX0" fmla="*/ 878270 w 878269"/>
                <a:gd name="connsiteY0" fmla="*/ 336095 h 945186"/>
                <a:gd name="connsiteX1" fmla="*/ 772383 w 878269"/>
                <a:gd name="connsiteY1" fmla="*/ 568889 h 945186"/>
                <a:gd name="connsiteX2" fmla="*/ 494793 w 878269"/>
                <a:gd name="connsiteY2" fmla="*/ 846326 h 945186"/>
                <a:gd name="connsiteX3" fmla="*/ 349526 w 878269"/>
                <a:gd name="connsiteY3" fmla="*/ 933222 h 945186"/>
                <a:gd name="connsiteX4" fmla="*/ 277870 w 878269"/>
                <a:gd name="connsiteY4" fmla="*/ 943962 h 945186"/>
                <a:gd name="connsiteX5" fmla="*/ 27655 w 878269"/>
                <a:gd name="connsiteY5" fmla="*/ 849753 h 945186"/>
                <a:gd name="connsiteX6" fmla="*/ 27655 w 878269"/>
                <a:gd name="connsiteY6" fmla="*/ 714959 h 945186"/>
                <a:gd name="connsiteX7" fmla="*/ 166221 w 878269"/>
                <a:gd name="connsiteY7" fmla="*/ 715093 h 945186"/>
                <a:gd name="connsiteX8" fmla="*/ 353240 w 878269"/>
                <a:gd name="connsiteY8" fmla="*/ 713178 h 945186"/>
                <a:gd name="connsiteX9" fmla="*/ 387202 w 878269"/>
                <a:gd name="connsiteY9" fmla="*/ 679446 h 945186"/>
                <a:gd name="connsiteX10" fmla="*/ 643734 w 878269"/>
                <a:gd name="connsiteY10" fmla="*/ 422914 h 945186"/>
                <a:gd name="connsiteX11" fmla="*/ 624590 w 878269"/>
                <a:gd name="connsiteY11" fmla="*/ 217401 h 945186"/>
                <a:gd name="connsiteX12" fmla="*/ 457538 w 878269"/>
                <a:gd name="connsiteY12" fmla="*/ 234038 h 945186"/>
                <a:gd name="connsiteX13" fmla="*/ 290486 w 878269"/>
                <a:gd name="connsiteY13" fmla="*/ 401339 h 945186"/>
                <a:gd name="connsiteX14" fmla="*/ 246741 w 878269"/>
                <a:gd name="connsiteY14" fmla="*/ 410490 h 945186"/>
                <a:gd name="connsiteX15" fmla="*/ 115852 w 878269"/>
                <a:gd name="connsiteY15" fmla="*/ 384779 h 945186"/>
                <a:gd name="connsiteX16" fmla="*/ 99580 w 878269"/>
                <a:gd name="connsiteY16" fmla="*/ 384530 h 945186"/>
                <a:gd name="connsiteX17" fmla="*/ 73773 w 878269"/>
                <a:gd name="connsiteY17" fmla="*/ 366496 h 945186"/>
                <a:gd name="connsiteX18" fmla="*/ 80819 w 878269"/>
                <a:gd name="connsiteY18" fmla="*/ 335770 h 945186"/>
                <a:gd name="connsiteX19" fmla="*/ 134250 w 878269"/>
                <a:gd name="connsiteY19" fmla="*/ 282281 h 945186"/>
                <a:gd name="connsiteX20" fmla="*/ 323950 w 878269"/>
                <a:gd name="connsiteY20" fmla="*/ 92945 h 945186"/>
                <a:gd name="connsiteX21" fmla="*/ 835100 w 878269"/>
                <a:gd name="connsiteY21" fmla="*/ 164047 h 945186"/>
                <a:gd name="connsiteX22" fmla="*/ 878270 w 878269"/>
                <a:gd name="connsiteY22" fmla="*/ 336095 h 94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8269" h="945186">
                  <a:moveTo>
                    <a:pt x="878270" y="336095"/>
                  </a:moveTo>
                  <a:cubicBezTo>
                    <a:pt x="876662" y="422953"/>
                    <a:pt x="840173" y="502267"/>
                    <a:pt x="772383" y="568889"/>
                  </a:cubicBezTo>
                  <a:cubicBezTo>
                    <a:pt x="679094" y="660570"/>
                    <a:pt x="587068" y="753554"/>
                    <a:pt x="494793" y="846326"/>
                  </a:cubicBezTo>
                  <a:cubicBezTo>
                    <a:pt x="453652" y="887735"/>
                    <a:pt x="405887" y="918136"/>
                    <a:pt x="349526" y="933222"/>
                  </a:cubicBezTo>
                  <a:cubicBezTo>
                    <a:pt x="326324" y="939424"/>
                    <a:pt x="301915" y="941932"/>
                    <a:pt x="277870" y="943962"/>
                  </a:cubicBezTo>
                  <a:cubicBezTo>
                    <a:pt x="179679" y="952289"/>
                    <a:pt x="96900" y="917868"/>
                    <a:pt x="27655" y="849753"/>
                  </a:cubicBezTo>
                  <a:cubicBezTo>
                    <a:pt x="-9714" y="812996"/>
                    <a:pt x="-8719" y="751543"/>
                    <a:pt x="27655" y="714959"/>
                  </a:cubicBezTo>
                  <a:cubicBezTo>
                    <a:pt x="64948" y="677685"/>
                    <a:pt x="126554" y="677685"/>
                    <a:pt x="166221" y="715093"/>
                  </a:cubicBezTo>
                  <a:cubicBezTo>
                    <a:pt x="220150" y="766112"/>
                    <a:pt x="300383" y="765289"/>
                    <a:pt x="353240" y="713178"/>
                  </a:cubicBezTo>
                  <a:cubicBezTo>
                    <a:pt x="364587" y="701985"/>
                    <a:pt x="375907" y="690742"/>
                    <a:pt x="387202" y="679446"/>
                  </a:cubicBezTo>
                  <a:cubicBezTo>
                    <a:pt x="472713" y="593935"/>
                    <a:pt x="558223" y="508426"/>
                    <a:pt x="643734" y="422914"/>
                  </a:cubicBezTo>
                  <a:cubicBezTo>
                    <a:pt x="704173" y="362285"/>
                    <a:pt x="695041" y="265932"/>
                    <a:pt x="624590" y="217401"/>
                  </a:cubicBezTo>
                  <a:cubicBezTo>
                    <a:pt x="573667" y="182368"/>
                    <a:pt x="502431" y="189336"/>
                    <a:pt x="457538" y="234038"/>
                  </a:cubicBezTo>
                  <a:cubicBezTo>
                    <a:pt x="401694" y="289652"/>
                    <a:pt x="345832" y="345227"/>
                    <a:pt x="290486" y="401339"/>
                  </a:cubicBezTo>
                  <a:cubicBezTo>
                    <a:pt x="277276" y="414740"/>
                    <a:pt x="264469" y="417688"/>
                    <a:pt x="246741" y="410490"/>
                  </a:cubicBezTo>
                  <a:cubicBezTo>
                    <a:pt x="205124" y="393742"/>
                    <a:pt x="160713" y="385018"/>
                    <a:pt x="115852" y="384779"/>
                  </a:cubicBezTo>
                  <a:cubicBezTo>
                    <a:pt x="110435" y="384779"/>
                    <a:pt x="104998" y="384779"/>
                    <a:pt x="99580" y="384530"/>
                  </a:cubicBezTo>
                  <a:cubicBezTo>
                    <a:pt x="87308" y="383860"/>
                    <a:pt x="78234" y="378174"/>
                    <a:pt x="73773" y="366496"/>
                  </a:cubicBezTo>
                  <a:cubicBezTo>
                    <a:pt x="69313" y="354818"/>
                    <a:pt x="72184" y="344481"/>
                    <a:pt x="80819" y="335770"/>
                  </a:cubicBezTo>
                  <a:cubicBezTo>
                    <a:pt x="98571" y="317903"/>
                    <a:pt x="116383" y="300072"/>
                    <a:pt x="134250" y="282281"/>
                  </a:cubicBezTo>
                  <a:cubicBezTo>
                    <a:pt x="197426" y="219105"/>
                    <a:pt x="259970" y="155279"/>
                    <a:pt x="323950" y="92945"/>
                  </a:cubicBezTo>
                  <a:cubicBezTo>
                    <a:pt x="477103" y="-56207"/>
                    <a:pt x="728103" y="-21059"/>
                    <a:pt x="835100" y="164047"/>
                  </a:cubicBezTo>
                  <a:cubicBezTo>
                    <a:pt x="864218" y="214606"/>
                    <a:pt x="878040" y="269416"/>
                    <a:pt x="878270" y="336095"/>
                  </a:cubicBezTo>
                  <a:close/>
                </a:path>
              </a:pathLst>
            </a:custGeom>
            <a:solidFill>
              <a:srgbClr val="0099CD"/>
            </a:solidFill>
            <a:ln w="1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 dirty="0"/>
            </a:p>
          </p:txBody>
        </p:sp>
        <p:sp>
          <p:nvSpPr>
            <p:cNvPr id="7" name="Volný tvar: obrazec 8">
              <a:extLst>
                <a:ext uri="{FF2B5EF4-FFF2-40B4-BE49-F238E27FC236}">
                  <a16:creationId xmlns:a16="http://schemas.microsoft.com/office/drawing/2014/main" id="{34E96449-FB7E-814C-A8D4-0FB722FBE6A2}"/>
                </a:ext>
              </a:extLst>
            </p:cNvPr>
            <p:cNvSpPr/>
            <p:nvPr/>
          </p:nvSpPr>
          <p:spPr>
            <a:xfrm>
              <a:off x="5590022" y="4257503"/>
              <a:ext cx="877910" cy="946200"/>
            </a:xfrm>
            <a:custGeom>
              <a:avLst/>
              <a:gdLst>
                <a:gd name="connsiteX0" fmla="*/ 628426 w 877910"/>
                <a:gd name="connsiteY0" fmla="*/ 0 h 946200"/>
                <a:gd name="connsiteX1" fmla="*/ 846785 w 877910"/>
                <a:gd name="connsiteY1" fmla="*/ 93290 h 946200"/>
                <a:gd name="connsiteX2" fmla="*/ 851073 w 877910"/>
                <a:gd name="connsiteY2" fmla="*/ 230802 h 946200"/>
                <a:gd name="connsiteX3" fmla="*/ 713369 w 877910"/>
                <a:gd name="connsiteY3" fmla="*/ 232717 h 946200"/>
                <a:gd name="connsiteX4" fmla="*/ 523056 w 877910"/>
                <a:gd name="connsiteY4" fmla="*/ 235397 h 946200"/>
                <a:gd name="connsiteX5" fmla="*/ 232065 w 877910"/>
                <a:gd name="connsiteY5" fmla="*/ 526389 h 946200"/>
                <a:gd name="connsiteX6" fmla="*/ 232199 w 877910"/>
                <a:gd name="connsiteY6" fmla="*/ 712815 h 946200"/>
                <a:gd name="connsiteX7" fmla="*/ 418592 w 877910"/>
                <a:gd name="connsiteY7" fmla="*/ 714735 h 946200"/>
                <a:gd name="connsiteX8" fmla="*/ 419084 w 877910"/>
                <a:gd name="connsiteY8" fmla="*/ 714251 h 946200"/>
                <a:gd name="connsiteX9" fmla="*/ 590923 w 877910"/>
                <a:gd name="connsiteY9" fmla="*/ 542259 h 946200"/>
                <a:gd name="connsiteX10" fmla="*/ 626493 w 877910"/>
                <a:gd name="connsiteY10" fmla="*/ 534333 h 946200"/>
                <a:gd name="connsiteX11" fmla="*/ 773252 w 877910"/>
                <a:gd name="connsiteY11" fmla="*/ 561844 h 946200"/>
                <a:gd name="connsiteX12" fmla="*/ 796225 w 877910"/>
                <a:gd name="connsiteY12" fmla="*/ 568544 h 946200"/>
                <a:gd name="connsiteX13" fmla="*/ 797431 w 877910"/>
                <a:gd name="connsiteY13" fmla="*/ 610451 h 946200"/>
                <a:gd name="connsiteX14" fmla="*/ 677110 w 877910"/>
                <a:gd name="connsiteY14" fmla="*/ 731059 h 946200"/>
                <a:gd name="connsiteX15" fmla="*/ 555257 w 877910"/>
                <a:gd name="connsiteY15" fmla="*/ 852874 h 946200"/>
                <a:gd name="connsiteX16" fmla="*/ 191805 w 877910"/>
                <a:gd name="connsiteY16" fmla="*/ 917026 h 946200"/>
                <a:gd name="connsiteX17" fmla="*/ 42863 w 877910"/>
                <a:gd name="connsiteY17" fmla="*/ 457259 h 946200"/>
                <a:gd name="connsiteX18" fmla="*/ 118578 w 877910"/>
                <a:gd name="connsiteY18" fmla="*/ 365195 h 946200"/>
                <a:gd name="connsiteX19" fmla="*/ 385027 w 877910"/>
                <a:gd name="connsiteY19" fmla="*/ 98344 h 946200"/>
                <a:gd name="connsiteX20" fmla="*/ 628426 w 877910"/>
                <a:gd name="connsiteY20" fmla="*/ 0 h 9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7910" h="946200">
                  <a:moveTo>
                    <a:pt x="628426" y="0"/>
                  </a:moveTo>
                  <a:cubicBezTo>
                    <a:pt x="706228" y="1340"/>
                    <a:pt x="782958" y="31703"/>
                    <a:pt x="846785" y="93290"/>
                  </a:cubicBezTo>
                  <a:cubicBezTo>
                    <a:pt x="886700" y="131808"/>
                    <a:pt x="888328" y="191901"/>
                    <a:pt x="851073" y="230802"/>
                  </a:cubicBezTo>
                  <a:cubicBezTo>
                    <a:pt x="815159" y="268325"/>
                    <a:pt x="752729" y="269186"/>
                    <a:pt x="713369" y="232717"/>
                  </a:cubicBezTo>
                  <a:cubicBezTo>
                    <a:pt x="655822" y="179381"/>
                    <a:pt x="578632" y="180108"/>
                    <a:pt x="523056" y="235397"/>
                  </a:cubicBezTo>
                  <a:cubicBezTo>
                    <a:pt x="425779" y="332138"/>
                    <a:pt x="328781" y="429136"/>
                    <a:pt x="232065" y="526389"/>
                  </a:cubicBezTo>
                  <a:cubicBezTo>
                    <a:pt x="180797" y="577867"/>
                    <a:pt x="181179" y="661298"/>
                    <a:pt x="232199" y="712815"/>
                  </a:cubicBezTo>
                  <a:cubicBezTo>
                    <a:pt x="283140" y="764816"/>
                    <a:pt x="366591" y="765676"/>
                    <a:pt x="418592" y="714735"/>
                  </a:cubicBezTo>
                  <a:cubicBezTo>
                    <a:pt x="418757" y="714574"/>
                    <a:pt x="418922" y="714411"/>
                    <a:pt x="419084" y="714251"/>
                  </a:cubicBezTo>
                  <a:cubicBezTo>
                    <a:pt x="476708" y="657258"/>
                    <a:pt x="533777" y="599730"/>
                    <a:pt x="590923" y="542259"/>
                  </a:cubicBezTo>
                  <a:cubicBezTo>
                    <a:pt x="601356" y="531749"/>
                    <a:pt x="612651" y="528858"/>
                    <a:pt x="626493" y="534333"/>
                  </a:cubicBezTo>
                  <a:cubicBezTo>
                    <a:pt x="673183" y="552875"/>
                    <a:pt x="723016" y="562215"/>
                    <a:pt x="773252" y="561844"/>
                  </a:cubicBezTo>
                  <a:cubicBezTo>
                    <a:pt x="781398" y="561794"/>
                    <a:pt x="789383" y="564124"/>
                    <a:pt x="796225" y="568544"/>
                  </a:cubicBezTo>
                  <a:cubicBezTo>
                    <a:pt x="810047" y="578365"/>
                    <a:pt x="810009" y="597796"/>
                    <a:pt x="797431" y="610451"/>
                  </a:cubicBezTo>
                  <a:cubicBezTo>
                    <a:pt x="757381" y="650717"/>
                    <a:pt x="717274" y="690920"/>
                    <a:pt x="677110" y="731059"/>
                  </a:cubicBezTo>
                  <a:cubicBezTo>
                    <a:pt x="636524" y="771683"/>
                    <a:pt x="595906" y="812288"/>
                    <a:pt x="555257" y="852874"/>
                  </a:cubicBezTo>
                  <a:cubicBezTo>
                    <a:pt x="461718" y="946680"/>
                    <a:pt x="312681" y="973023"/>
                    <a:pt x="191805" y="917026"/>
                  </a:cubicBezTo>
                  <a:cubicBezTo>
                    <a:pt x="16118" y="835605"/>
                    <a:pt x="-51939" y="625402"/>
                    <a:pt x="42863" y="457259"/>
                  </a:cubicBezTo>
                  <a:cubicBezTo>
                    <a:pt x="62715" y="422072"/>
                    <a:pt x="90264" y="393528"/>
                    <a:pt x="118578" y="365195"/>
                  </a:cubicBezTo>
                  <a:cubicBezTo>
                    <a:pt x="207560" y="276404"/>
                    <a:pt x="296376" y="187454"/>
                    <a:pt x="385027" y="98344"/>
                  </a:cubicBezTo>
                  <a:cubicBezTo>
                    <a:pt x="447648" y="35532"/>
                    <a:pt x="530982" y="115"/>
                    <a:pt x="628426" y="0"/>
                  </a:cubicBezTo>
                  <a:close/>
                </a:path>
              </a:pathLst>
            </a:custGeom>
            <a:solidFill>
              <a:srgbClr val="0078C1"/>
            </a:solidFill>
            <a:ln w="1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D7322-D202-454C-A88F-93CAAC4F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30" y="288937"/>
            <a:ext cx="9000000" cy="5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5">
            <a:extLst>
              <a:ext uri="{FF2B5EF4-FFF2-40B4-BE49-F238E27FC236}">
                <a16:creationId xmlns:a16="http://schemas.microsoft.com/office/drawing/2014/main" id="{DD897013-AA28-814D-BB83-A773BC0F323E}"/>
              </a:ext>
            </a:extLst>
          </p:cNvPr>
          <p:cNvSpPr txBox="1"/>
          <p:nvPr/>
        </p:nvSpPr>
        <p:spPr>
          <a:xfrm>
            <a:off x="1206942" y="6261286"/>
            <a:ext cx="935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https://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github.com</a:t>
            </a:r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dotnet</a:t>
            </a:r>
            <a:r>
              <a:rPr lang="cs-CZ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/</a:t>
            </a:r>
            <a:r>
              <a:rPr lang="cs-CZ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2" charset="77"/>
              </a:rPr>
              <a:t>interactive</a:t>
            </a:r>
            <a:endParaRPr lang="cs-CZ" sz="1400" dirty="0">
              <a:solidFill>
                <a:schemeClr val="tx1">
                  <a:lumMod val="50000"/>
                  <a:lumOff val="50000"/>
                </a:schemeClr>
              </a:solidFill>
              <a:latin typeface="Raleway" pitchFamily="2" charset="77"/>
            </a:endParaRPr>
          </a:p>
        </p:txBody>
      </p:sp>
      <p:grpSp>
        <p:nvGrpSpPr>
          <p:cNvPr id="5" name="Grafický objekt 7">
            <a:extLst>
              <a:ext uri="{FF2B5EF4-FFF2-40B4-BE49-F238E27FC236}">
                <a16:creationId xmlns:a16="http://schemas.microsoft.com/office/drawing/2014/main" id="{22444CB3-1483-7E42-8668-13226A93EF98}"/>
              </a:ext>
            </a:extLst>
          </p:cNvPr>
          <p:cNvGrpSpPr/>
          <p:nvPr/>
        </p:nvGrpSpPr>
        <p:grpSpPr>
          <a:xfrm>
            <a:off x="955692" y="6287508"/>
            <a:ext cx="251316" cy="251572"/>
            <a:chOff x="5590022" y="3814449"/>
            <a:chExt cx="1387837" cy="1389254"/>
          </a:xfrm>
          <a:solidFill>
            <a:srgbClr val="000000"/>
          </a:solidFill>
        </p:grpSpPr>
        <p:sp>
          <p:nvSpPr>
            <p:cNvPr id="6" name="Volný tvar: obrazec 7">
              <a:extLst>
                <a:ext uri="{FF2B5EF4-FFF2-40B4-BE49-F238E27FC236}">
                  <a16:creationId xmlns:a16="http://schemas.microsoft.com/office/drawing/2014/main" id="{D47FD27D-238F-B242-B227-8E354D48F583}"/>
                </a:ext>
              </a:extLst>
            </p:cNvPr>
            <p:cNvSpPr/>
            <p:nvPr/>
          </p:nvSpPr>
          <p:spPr>
            <a:xfrm>
              <a:off x="6099590" y="3814449"/>
              <a:ext cx="878269" cy="945186"/>
            </a:xfrm>
            <a:custGeom>
              <a:avLst/>
              <a:gdLst>
                <a:gd name="connsiteX0" fmla="*/ 878270 w 878269"/>
                <a:gd name="connsiteY0" fmla="*/ 336095 h 945186"/>
                <a:gd name="connsiteX1" fmla="*/ 772383 w 878269"/>
                <a:gd name="connsiteY1" fmla="*/ 568889 h 945186"/>
                <a:gd name="connsiteX2" fmla="*/ 494793 w 878269"/>
                <a:gd name="connsiteY2" fmla="*/ 846326 h 945186"/>
                <a:gd name="connsiteX3" fmla="*/ 349526 w 878269"/>
                <a:gd name="connsiteY3" fmla="*/ 933222 h 945186"/>
                <a:gd name="connsiteX4" fmla="*/ 277870 w 878269"/>
                <a:gd name="connsiteY4" fmla="*/ 943962 h 945186"/>
                <a:gd name="connsiteX5" fmla="*/ 27655 w 878269"/>
                <a:gd name="connsiteY5" fmla="*/ 849753 h 945186"/>
                <a:gd name="connsiteX6" fmla="*/ 27655 w 878269"/>
                <a:gd name="connsiteY6" fmla="*/ 714959 h 945186"/>
                <a:gd name="connsiteX7" fmla="*/ 166221 w 878269"/>
                <a:gd name="connsiteY7" fmla="*/ 715093 h 945186"/>
                <a:gd name="connsiteX8" fmla="*/ 353240 w 878269"/>
                <a:gd name="connsiteY8" fmla="*/ 713178 h 945186"/>
                <a:gd name="connsiteX9" fmla="*/ 387202 w 878269"/>
                <a:gd name="connsiteY9" fmla="*/ 679446 h 945186"/>
                <a:gd name="connsiteX10" fmla="*/ 643734 w 878269"/>
                <a:gd name="connsiteY10" fmla="*/ 422914 h 945186"/>
                <a:gd name="connsiteX11" fmla="*/ 624590 w 878269"/>
                <a:gd name="connsiteY11" fmla="*/ 217401 h 945186"/>
                <a:gd name="connsiteX12" fmla="*/ 457538 w 878269"/>
                <a:gd name="connsiteY12" fmla="*/ 234038 h 945186"/>
                <a:gd name="connsiteX13" fmla="*/ 290486 w 878269"/>
                <a:gd name="connsiteY13" fmla="*/ 401339 h 945186"/>
                <a:gd name="connsiteX14" fmla="*/ 246741 w 878269"/>
                <a:gd name="connsiteY14" fmla="*/ 410490 h 945186"/>
                <a:gd name="connsiteX15" fmla="*/ 115852 w 878269"/>
                <a:gd name="connsiteY15" fmla="*/ 384779 h 945186"/>
                <a:gd name="connsiteX16" fmla="*/ 99580 w 878269"/>
                <a:gd name="connsiteY16" fmla="*/ 384530 h 945186"/>
                <a:gd name="connsiteX17" fmla="*/ 73773 w 878269"/>
                <a:gd name="connsiteY17" fmla="*/ 366496 h 945186"/>
                <a:gd name="connsiteX18" fmla="*/ 80819 w 878269"/>
                <a:gd name="connsiteY18" fmla="*/ 335770 h 945186"/>
                <a:gd name="connsiteX19" fmla="*/ 134250 w 878269"/>
                <a:gd name="connsiteY19" fmla="*/ 282281 h 945186"/>
                <a:gd name="connsiteX20" fmla="*/ 323950 w 878269"/>
                <a:gd name="connsiteY20" fmla="*/ 92945 h 945186"/>
                <a:gd name="connsiteX21" fmla="*/ 835100 w 878269"/>
                <a:gd name="connsiteY21" fmla="*/ 164047 h 945186"/>
                <a:gd name="connsiteX22" fmla="*/ 878270 w 878269"/>
                <a:gd name="connsiteY22" fmla="*/ 336095 h 94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8269" h="945186">
                  <a:moveTo>
                    <a:pt x="878270" y="336095"/>
                  </a:moveTo>
                  <a:cubicBezTo>
                    <a:pt x="876662" y="422953"/>
                    <a:pt x="840173" y="502267"/>
                    <a:pt x="772383" y="568889"/>
                  </a:cubicBezTo>
                  <a:cubicBezTo>
                    <a:pt x="679094" y="660570"/>
                    <a:pt x="587068" y="753554"/>
                    <a:pt x="494793" y="846326"/>
                  </a:cubicBezTo>
                  <a:cubicBezTo>
                    <a:pt x="453652" y="887735"/>
                    <a:pt x="405887" y="918136"/>
                    <a:pt x="349526" y="933222"/>
                  </a:cubicBezTo>
                  <a:cubicBezTo>
                    <a:pt x="326324" y="939424"/>
                    <a:pt x="301915" y="941932"/>
                    <a:pt x="277870" y="943962"/>
                  </a:cubicBezTo>
                  <a:cubicBezTo>
                    <a:pt x="179679" y="952289"/>
                    <a:pt x="96900" y="917868"/>
                    <a:pt x="27655" y="849753"/>
                  </a:cubicBezTo>
                  <a:cubicBezTo>
                    <a:pt x="-9714" y="812996"/>
                    <a:pt x="-8719" y="751543"/>
                    <a:pt x="27655" y="714959"/>
                  </a:cubicBezTo>
                  <a:cubicBezTo>
                    <a:pt x="64948" y="677685"/>
                    <a:pt x="126554" y="677685"/>
                    <a:pt x="166221" y="715093"/>
                  </a:cubicBezTo>
                  <a:cubicBezTo>
                    <a:pt x="220150" y="766112"/>
                    <a:pt x="300383" y="765289"/>
                    <a:pt x="353240" y="713178"/>
                  </a:cubicBezTo>
                  <a:cubicBezTo>
                    <a:pt x="364587" y="701985"/>
                    <a:pt x="375907" y="690742"/>
                    <a:pt x="387202" y="679446"/>
                  </a:cubicBezTo>
                  <a:cubicBezTo>
                    <a:pt x="472713" y="593935"/>
                    <a:pt x="558223" y="508426"/>
                    <a:pt x="643734" y="422914"/>
                  </a:cubicBezTo>
                  <a:cubicBezTo>
                    <a:pt x="704173" y="362285"/>
                    <a:pt x="695041" y="265932"/>
                    <a:pt x="624590" y="217401"/>
                  </a:cubicBezTo>
                  <a:cubicBezTo>
                    <a:pt x="573667" y="182368"/>
                    <a:pt x="502431" y="189336"/>
                    <a:pt x="457538" y="234038"/>
                  </a:cubicBezTo>
                  <a:cubicBezTo>
                    <a:pt x="401694" y="289652"/>
                    <a:pt x="345832" y="345227"/>
                    <a:pt x="290486" y="401339"/>
                  </a:cubicBezTo>
                  <a:cubicBezTo>
                    <a:pt x="277276" y="414740"/>
                    <a:pt x="264469" y="417688"/>
                    <a:pt x="246741" y="410490"/>
                  </a:cubicBezTo>
                  <a:cubicBezTo>
                    <a:pt x="205124" y="393742"/>
                    <a:pt x="160713" y="385018"/>
                    <a:pt x="115852" y="384779"/>
                  </a:cubicBezTo>
                  <a:cubicBezTo>
                    <a:pt x="110435" y="384779"/>
                    <a:pt x="104998" y="384779"/>
                    <a:pt x="99580" y="384530"/>
                  </a:cubicBezTo>
                  <a:cubicBezTo>
                    <a:pt x="87308" y="383860"/>
                    <a:pt x="78234" y="378174"/>
                    <a:pt x="73773" y="366496"/>
                  </a:cubicBezTo>
                  <a:cubicBezTo>
                    <a:pt x="69313" y="354818"/>
                    <a:pt x="72184" y="344481"/>
                    <a:pt x="80819" y="335770"/>
                  </a:cubicBezTo>
                  <a:cubicBezTo>
                    <a:pt x="98571" y="317903"/>
                    <a:pt x="116383" y="300072"/>
                    <a:pt x="134250" y="282281"/>
                  </a:cubicBezTo>
                  <a:cubicBezTo>
                    <a:pt x="197426" y="219105"/>
                    <a:pt x="259970" y="155279"/>
                    <a:pt x="323950" y="92945"/>
                  </a:cubicBezTo>
                  <a:cubicBezTo>
                    <a:pt x="477103" y="-56207"/>
                    <a:pt x="728103" y="-21059"/>
                    <a:pt x="835100" y="164047"/>
                  </a:cubicBezTo>
                  <a:cubicBezTo>
                    <a:pt x="864218" y="214606"/>
                    <a:pt x="878040" y="269416"/>
                    <a:pt x="878270" y="336095"/>
                  </a:cubicBezTo>
                  <a:close/>
                </a:path>
              </a:pathLst>
            </a:custGeom>
            <a:solidFill>
              <a:srgbClr val="0099CD"/>
            </a:solidFill>
            <a:ln w="1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 dirty="0"/>
            </a:p>
          </p:txBody>
        </p:sp>
        <p:sp>
          <p:nvSpPr>
            <p:cNvPr id="7" name="Volný tvar: obrazec 8">
              <a:extLst>
                <a:ext uri="{FF2B5EF4-FFF2-40B4-BE49-F238E27FC236}">
                  <a16:creationId xmlns:a16="http://schemas.microsoft.com/office/drawing/2014/main" id="{34E96449-FB7E-814C-A8D4-0FB722FBE6A2}"/>
                </a:ext>
              </a:extLst>
            </p:cNvPr>
            <p:cNvSpPr/>
            <p:nvPr/>
          </p:nvSpPr>
          <p:spPr>
            <a:xfrm>
              <a:off x="5590022" y="4257503"/>
              <a:ext cx="877910" cy="946200"/>
            </a:xfrm>
            <a:custGeom>
              <a:avLst/>
              <a:gdLst>
                <a:gd name="connsiteX0" fmla="*/ 628426 w 877910"/>
                <a:gd name="connsiteY0" fmla="*/ 0 h 946200"/>
                <a:gd name="connsiteX1" fmla="*/ 846785 w 877910"/>
                <a:gd name="connsiteY1" fmla="*/ 93290 h 946200"/>
                <a:gd name="connsiteX2" fmla="*/ 851073 w 877910"/>
                <a:gd name="connsiteY2" fmla="*/ 230802 h 946200"/>
                <a:gd name="connsiteX3" fmla="*/ 713369 w 877910"/>
                <a:gd name="connsiteY3" fmla="*/ 232717 h 946200"/>
                <a:gd name="connsiteX4" fmla="*/ 523056 w 877910"/>
                <a:gd name="connsiteY4" fmla="*/ 235397 h 946200"/>
                <a:gd name="connsiteX5" fmla="*/ 232065 w 877910"/>
                <a:gd name="connsiteY5" fmla="*/ 526389 h 946200"/>
                <a:gd name="connsiteX6" fmla="*/ 232199 w 877910"/>
                <a:gd name="connsiteY6" fmla="*/ 712815 h 946200"/>
                <a:gd name="connsiteX7" fmla="*/ 418592 w 877910"/>
                <a:gd name="connsiteY7" fmla="*/ 714735 h 946200"/>
                <a:gd name="connsiteX8" fmla="*/ 419084 w 877910"/>
                <a:gd name="connsiteY8" fmla="*/ 714251 h 946200"/>
                <a:gd name="connsiteX9" fmla="*/ 590923 w 877910"/>
                <a:gd name="connsiteY9" fmla="*/ 542259 h 946200"/>
                <a:gd name="connsiteX10" fmla="*/ 626493 w 877910"/>
                <a:gd name="connsiteY10" fmla="*/ 534333 h 946200"/>
                <a:gd name="connsiteX11" fmla="*/ 773252 w 877910"/>
                <a:gd name="connsiteY11" fmla="*/ 561844 h 946200"/>
                <a:gd name="connsiteX12" fmla="*/ 796225 w 877910"/>
                <a:gd name="connsiteY12" fmla="*/ 568544 h 946200"/>
                <a:gd name="connsiteX13" fmla="*/ 797431 w 877910"/>
                <a:gd name="connsiteY13" fmla="*/ 610451 h 946200"/>
                <a:gd name="connsiteX14" fmla="*/ 677110 w 877910"/>
                <a:gd name="connsiteY14" fmla="*/ 731059 h 946200"/>
                <a:gd name="connsiteX15" fmla="*/ 555257 w 877910"/>
                <a:gd name="connsiteY15" fmla="*/ 852874 h 946200"/>
                <a:gd name="connsiteX16" fmla="*/ 191805 w 877910"/>
                <a:gd name="connsiteY16" fmla="*/ 917026 h 946200"/>
                <a:gd name="connsiteX17" fmla="*/ 42863 w 877910"/>
                <a:gd name="connsiteY17" fmla="*/ 457259 h 946200"/>
                <a:gd name="connsiteX18" fmla="*/ 118578 w 877910"/>
                <a:gd name="connsiteY18" fmla="*/ 365195 h 946200"/>
                <a:gd name="connsiteX19" fmla="*/ 385027 w 877910"/>
                <a:gd name="connsiteY19" fmla="*/ 98344 h 946200"/>
                <a:gd name="connsiteX20" fmla="*/ 628426 w 877910"/>
                <a:gd name="connsiteY20" fmla="*/ 0 h 9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7910" h="946200">
                  <a:moveTo>
                    <a:pt x="628426" y="0"/>
                  </a:moveTo>
                  <a:cubicBezTo>
                    <a:pt x="706228" y="1340"/>
                    <a:pt x="782958" y="31703"/>
                    <a:pt x="846785" y="93290"/>
                  </a:cubicBezTo>
                  <a:cubicBezTo>
                    <a:pt x="886700" y="131808"/>
                    <a:pt x="888328" y="191901"/>
                    <a:pt x="851073" y="230802"/>
                  </a:cubicBezTo>
                  <a:cubicBezTo>
                    <a:pt x="815159" y="268325"/>
                    <a:pt x="752729" y="269186"/>
                    <a:pt x="713369" y="232717"/>
                  </a:cubicBezTo>
                  <a:cubicBezTo>
                    <a:pt x="655822" y="179381"/>
                    <a:pt x="578632" y="180108"/>
                    <a:pt x="523056" y="235397"/>
                  </a:cubicBezTo>
                  <a:cubicBezTo>
                    <a:pt x="425779" y="332138"/>
                    <a:pt x="328781" y="429136"/>
                    <a:pt x="232065" y="526389"/>
                  </a:cubicBezTo>
                  <a:cubicBezTo>
                    <a:pt x="180797" y="577867"/>
                    <a:pt x="181179" y="661298"/>
                    <a:pt x="232199" y="712815"/>
                  </a:cubicBezTo>
                  <a:cubicBezTo>
                    <a:pt x="283140" y="764816"/>
                    <a:pt x="366591" y="765676"/>
                    <a:pt x="418592" y="714735"/>
                  </a:cubicBezTo>
                  <a:cubicBezTo>
                    <a:pt x="418757" y="714574"/>
                    <a:pt x="418922" y="714411"/>
                    <a:pt x="419084" y="714251"/>
                  </a:cubicBezTo>
                  <a:cubicBezTo>
                    <a:pt x="476708" y="657258"/>
                    <a:pt x="533777" y="599730"/>
                    <a:pt x="590923" y="542259"/>
                  </a:cubicBezTo>
                  <a:cubicBezTo>
                    <a:pt x="601356" y="531749"/>
                    <a:pt x="612651" y="528858"/>
                    <a:pt x="626493" y="534333"/>
                  </a:cubicBezTo>
                  <a:cubicBezTo>
                    <a:pt x="673183" y="552875"/>
                    <a:pt x="723016" y="562215"/>
                    <a:pt x="773252" y="561844"/>
                  </a:cubicBezTo>
                  <a:cubicBezTo>
                    <a:pt x="781398" y="561794"/>
                    <a:pt x="789383" y="564124"/>
                    <a:pt x="796225" y="568544"/>
                  </a:cubicBezTo>
                  <a:cubicBezTo>
                    <a:pt x="810047" y="578365"/>
                    <a:pt x="810009" y="597796"/>
                    <a:pt x="797431" y="610451"/>
                  </a:cubicBezTo>
                  <a:cubicBezTo>
                    <a:pt x="757381" y="650717"/>
                    <a:pt x="717274" y="690920"/>
                    <a:pt x="677110" y="731059"/>
                  </a:cubicBezTo>
                  <a:cubicBezTo>
                    <a:pt x="636524" y="771683"/>
                    <a:pt x="595906" y="812288"/>
                    <a:pt x="555257" y="852874"/>
                  </a:cubicBezTo>
                  <a:cubicBezTo>
                    <a:pt x="461718" y="946680"/>
                    <a:pt x="312681" y="973023"/>
                    <a:pt x="191805" y="917026"/>
                  </a:cubicBezTo>
                  <a:cubicBezTo>
                    <a:pt x="16118" y="835605"/>
                    <a:pt x="-51939" y="625402"/>
                    <a:pt x="42863" y="457259"/>
                  </a:cubicBezTo>
                  <a:cubicBezTo>
                    <a:pt x="62715" y="422072"/>
                    <a:pt x="90264" y="393528"/>
                    <a:pt x="118578" y="365195"/>
                  </a:cubicBezTo>
                  <a:cubicBezTo>
                    <a:pt x="207560" y="276404"/>
                    <a:pt x="296376" y="187454"/>
                    <a:pt x="385027" y="98344"/>
                  </a:cubicBezTo>
                  <a:cubicBezTo>
                    <a:pt x="447648" y="35532"/>
                    <a:pt x="530982" y="115"/>
                    <a:pt x="628426" y="0"/>
                  </a:cubicBezTo>
                  <a:close/>
                </a:path>
              </a:pathLst>
            </a:custGeom>
            <a:solidFill>
              <a:srgbClr val="0078C1"/>
            </a:solidFill>
            <a:ln w="1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383BF1-1174-9C4F-87D6-32B4199F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30" y="1550250"/>
            <a:ext cx="9000000" cy="37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3D0-4AB8-AE42-9F9D-8541A9F7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11B69-FD1E-204F-809F-D10EE131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5A7A-9F36-4D90-A1AF-5C66C9BF9967}" type="slidenum">
              <a:rPr lang="cs-CZ" smtClean="0"/>
              <a:pPr/>
              <a:t>13</a:t>
            </a:fld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016CE-01B5-4748-BC91-387E16F071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 err="1"/>
              <a:t>Benefiting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Jupyter</a:t>
            </a:r>
            <a:r>
              <a:rPr lang="cs-CZ" dirty="0"/>
              <a:t> </a:t>
            </a:r>
            <a:r>
              <a:rPr lang="cs-CZ" dirty="0" err="1"/>
              <a:t>notebooks</a:t>
            </a:r>
            <a:r>
              <a:rPr lang="cs-CZ" dirty="0"/>
              <a:t> </a:t>
            </a:r>
            <a:r>
              <a:rPr lang="cs-CZ" dirty="0" err="1"/>
              <a:t>success</a:t>
            </a:r>
            <a:endParaRPr lang="en-CZ" dirty="0"/>
          </a:p>
          <a:p>
            <a:r>
              <a:rPr lang="cs-CZ" dirty="0"/>
              <a:t>Test and prototype </a:t>
            </a:r>
            <a:r>
              <a:rPr lang="cs-CZ" dirty="0" err="1"/>
              <a:t>code</a:t>
            </a:r>
            <a:r>
              <a:rPr lang="cs-CZ" dirty="0"/>
              <a:t> in .NET </a:t>
            </a:r>
            <a:r>
              <a:rPr lang="cs-CZ" dirty="0" err="1"/>
              <a:t>easily</a:t>
            </a:r>
            <a:r>
              <a:rPr lang="cs-CZ" dirty="0"/>
              <a:t>!</a:t>
            </a:r>
          </a:p>
          <a:p>
            <a:r>
              <a:rPr lang="en-GB" dirty="0"/>
              <a:t>Technically still in preview – pretty unstable</a:t>
            </a:r>
          </a:p>
          <a:p>
            <a:endParaRPr lang="en-GB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20113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9857EE3-C8B9-4A99-82C8-790EA8BA9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</a:t>
            </a:r>
            <a:br>
              <a:rPr lang="cs-CZ" dirty="0"/>
            </a:br>
            <a:r>
              <a:rPr lang="cs-CZ" dirty="0"/>
              <a:t>pozornost!</a:t>
            </a:r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8D4D77A4-A9D6-418C-8455-BB9AB4BD9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8602" y="4634820"/>
            <a:ext cx="1940625" cy="493713"/>
          </a:xfrm>
        </p:spPr>
        <p:txBody>
          <a:bodyPr>
            <a:normAutofit fontScale="92500"/>
          </a:bodyPr>
          <a:lstStyle/>
          <a:p>
            <a:r>
              <a:rPr lang="en-US" dirty="0"/>
              <a:t>@</a:t>
            </a:r>
            <a:r>
              <a:rPr lang="en-US" dirty="0" err="1"/>
              <a:t>kozuch_vojtech</a:t>
            </a:r>
            <a:endParaRPr lang="cs-CZ" dirty="0"/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D58F56CB-6BFB-9C83-B220-49027881E6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s-CZ" dirty="0"/>
              <a:t>Vojtěch </a:t>
            </a:r>
            <a:r>
              <a:rPr lang="cs-CZ" dirty="0" err="1"/>
              <a:t>Kožuch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981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F4F2B08-F2D3-3042-A7BB-5085946D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1" y="173933"/>
            <a:ext cx="5654989" cy="6510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144B95-39DA-4F46-A650-9531ADDEB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933"/>
            <a:ext cx="5632921" cy="65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2D96E-1A77-2B4D-8FB2-B013B6D1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1" y="549000"/>
            <a:ext cx="1101525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26F65A-37A1-A84B-9294-AC1D5F57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33" y="242659"/>
            <a:ext cx="7549734" cy="63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043015-3F04-FC49-80E3-14864137AF99}"/>
              </a:ext>
            </a:extLst>
          </p:cNvPr>
          <p:cNvSpPr txBox="1">
            <a:spLocks/>
          </p:cNvSpPr>
          <p:nvPr/>
        </p:nvSpPr>
        <p:spPr>
          <a:xfrm>
            <a:off x="838200" y="3043180"/>
            <a:ext cx="10515600" cy="7716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 SemiBold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cs-CZ" dirty="0"/>
              <a:t>.NET </a:t>
            </a:r>
            <a:r>
              <a:rPr lang="cs-CZ" dirty="0" err="1"/>
              <a:t>Interactive</a:t>
            </a:r>
            <a:r>
              <a:rPr lang="cs-CZ" dirty="0"/>
              <a:t> + </a:t>
            </a:r>
            <a:r>
              <a:rPr lang="cs-CZ" dirty="0" err="1"/>
              <a:t>Jupyter</a:t>
            </a:r>
            <a:r>
              <a:rPr lang="cs-CZ" dirty="0"/>
              <a:t> = Polyglot</a:t>
            </a:r>
          </a:p>
        </p:txBody>
      </p:sp>
    </p:spTree>
    <p:extLst>
      <p:ext uri="{BB962C8B-B14F-4D97-AF65-F5344CB8AC3E}">
        <p14:creationId xmlns:p14="http://schemas.microsoft.com/office/powerpoint/2010/main" val="719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CE4CBC-9C30-0E4E-A7FB-FC154C67DDEA}"/>
              </a:ext>
            </a:extLst>
          </p:cNvPr>
          <p:cNvSpPr/>
          <p:nvPr/>
        </p:nvSpPr>
        <p:spPr>
          <a:xfrm>
            <a:off x="3837263" y="2697527"/>
            <a:ext cx="1456084" cy="1505443"/>
          </a:xfrm>
          <a:prstGeom prst="round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1105D-A578-1C4D-8F71-58309D12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401" y="2766218"/>
            <a:ext cx="4608191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CZ" sz="7300" dirty="0"/>
              <a:t>DEMO</a:t>
            </a:r>
            <a:br>
              <a:rPr lang="en-CZ" dirty="0"/>
            </a:br>
            <a:r>
              <a:rPr lang="en-CZ" dirty="0">
                <a:solidFill>
                  <a:srgbClr val="FF8484"/>
                </a:solidFill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8D909-6B10-2A4E-8DBE-02AEEE59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5A7A-9F36-4D90-A1AF-5C66C9BF9967}" type="slidenum">
              <a:rPr lang="cs-CZ" smtClean="0"/>
              <a:pPr/>
              <a:t>6</a:t>
            </a:fld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CEBBD-FB45-7043-B8F2-D0232C80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6" y="2793899"/>
            <a:ext cx="1312698" cy="13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4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7570-440E-0C40-9CBA-D0B6A023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Important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D1CCC-D478-A943-8426-2AAD41F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5A7A-9F36-4D90-A1AF-5C66C9BF9967}" type="slidenum">
              <a:rPr lang="cs-CZ" smtClean="0"/>
              <a:pPr/>
              <a:t>7</a:t>
            </a:fld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1DA-5E25-4849-8A28-EA3A4BA34A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Z" dirty="0"/>
              <a:t>Runs on the latest .NET SDK version</a:t>
            </a:r>
          </a:p>
          <a:p>
            <a:r>
              <a:rPr lang="en-CZ" dirty="0"/>
              <a:t>NuGet packages support</a:t>
            </a:r>
          </a:p>
          <a:p>
            <a:pPr marL="800100" lvl="1" indent="-342900">
              <a:buClr>
                <a:srgbClr val="2C26C1"/>
              </a:buClr>
              <a:buFont typeface="Arial" panose="020B0604020202020204" pitchFamily="34" charset="0"/>
              <a:buChar char="•"/>
            </a:pPr>
            <a:r>
              <a:rPr lang="en-CZ" dirty="0">
                <a:solidFill>
                  <a:srgbClr val="00B05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#r </a:t>
            </a:r>
            <a:r>
              <a:rPr lang="en-CZ" dirty="0">
                <a:solidFill>
                  <a:srgbClr val="C0000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“nuget:&lt;NuGet Package&gt;”</a:t>
            </a:r>
          </a:p>
          <a:p>
            <a:r>
              <a:rPr lang="en-CZ" dirty="0"/>
              <a:t>Various data sources</a:t>
            </a:r>
          </a:p>
          <a:p>
            <a:pPr marL="800100" lvl="1" indent="-342900">
              <a:buClr>
                <a:srgbClr val="2C26C1"/>
              </a:buClr>
              <a:buFont typeface="Arial" panose="020B0604020202020204" pitchFamily="34" charset="0"/>
              <a:buChar char="•"/>
            </a:pPr>
            <a:r>
              <a:rPr lang="en-CZ" dirty="0">
                <a:latin typeface="Raleway" pitchFamily="2" charset="77"/>
                <a:ea typeface="JetBrains Mono Thin" panose="02000009000000000000" pitchFamily="49" charset="0"/>
                <a:cs typeface="JetBrains Mono Thin" panose="02000009000000000000" pitchFamily="49" charset="0"/>
              </a:rPr>
              <a:t>URL, user input, clipboard</a:t>
            </a:r>
            <a:endParaRPr lang="en-CZ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204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7570-440E-0C40-9CBA-D0B6A023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 Goes Even Further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D1CCC-D478-A943-8426-2AAD41F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5A7A-9F36-4D90-A1AF-5C66C9BF9967}" type="slidenum">
              <a:rPr lang="cs-CZ" smtClean="0"/>
              <a:pPr/>
              <a:t>8</a:t>
            </a:fld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91DA-5E25-4849-8A28-EA3A4BA34A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CZ" dirty="0"/>
              <a:t>Supports multiple languages</a:t>
            </a:r>
          </a:p>
          <a:p>
            <a:pPr marL="800100" lvl="1" indent="-342900">
              <a:buClr>
                <a:srgbClr val="2C26C1"/>
              </a:buClr>
              <a:buFont typeface="Arial" panose="020B0604020202020204" pitchFamily="34" charset="0"/>
              <a:buChar char="•"/>
            </a:pPr>
            <a:r>
              <a:rPr lang="en-CZ" dirty="0">
                <a:latin typeface="Raleway" pitchFamily="2" charset="77"/>
                <a:ea typeface="JetBrains Mono Thin" panose="02000009000000000000" pitchFamily="49" charset="0"/>
                <a:cs typeface="JetBrains Mono Thin" panose="02000009000000000000" pitchFamily="49" charset="0"/>
              </a:rPr>
              <a:t>C#, F#, SQL, HTML, JS, PowerSheel, …</a:t>
            </a:r>
            <a:endParaRPr lang="en-CZ" dirty="0">
              <a:latin typeface="Raleway" pitchFamily="2" charset="77"/>
            </a:endParaRPr>
          </a:p>
          <a:p>
            <a:r>
              <a:rPr lang="en-CZ" dirty="0"/>
              <a:t>Variables sharing between the subkernels</a:t>
            </a:r>
          </a:p>
          <a:p>
            <a:r>
              <a:rPr lang="en-CZ" dirty="0"/>
              <a:t>Magic commands</a:t>
            </a:r>
          </a:p>
          <a:p>
            <a:pPr marL="800100" lvl="1" indent="-342900">
              <a:buClr>
                <a:srgbClr val="2C26C1"/>
              </a:buClr>
              <a:buFont typeface="Arial" panose="020B0604020202020204" pitchFamily="34" charset="0"/>
              <a:buChar char="•"/>
            </a:pPr>
            <a:r>
              <a:rPr lang="en-CZ" dirty="0">
                <a:solidFill>
                  <a:srgbClr val="00B05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#!</a:t>
            </a:r>
            <a:r>
              <a:rPr lang="en-CZ" dirty="0">
                <a:solidFill>
                  <a:srgbClr val="0070C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use</a:t>
            </a:r>
            <a:r>
              <a:rPr lang="en-CZ" dirty="0"/>
              <a:t> or </a:t>
            </a:r>
            <a:r>
              <a:rPr lang="en-CZ" dirty="0">
                <a:solidFill>
                  <a:srgbClr val="00B05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#!</a:t>
            </a:r>
            <a:r>
              <a:rPr lang="en-CZ" dirty="0">
                <a:solidFill>
                  <a:srgbClr val="0070C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value</a:t>
            </a:r>
          </a:p>
          <a:p>
            <a:pPr marL="800100" lvl="1" indent="-342900">
              <a:buClr>
                <a:srgbClr val="2C26C1"/>
              </a:buClr>
              <a:buFont typeface="Arial" panose="020B0604020202020204" pitchFamily="34" charset="0"/>
              <a:buChar char="•"/>
            </a:pPr>
            <a:r>
              <a:rPr lang="en-CZ" dirty="0">
                <a:solidFill>
                  <a:srgbClr val="00B05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#!</a:t>
            </a:r>
            <a:r>
              <a:rPr lang="en-CZ" dirty="0">
                <a:solidFill>
                  <a:srgbClr val="0070C0"/>
                </a:solidFill>
                <a:latin typeface="JetBrains Mono Thin" panose="02000009000000000000" pitchFamily="49" charset="0"/>
                <a:ea typeface="JetBrains Mono Thin" panose="02000009000000000000" pitchFamily="49" charset="0"/>
                <a:cs typeface="JetBrains Mono Thin" panose="02000009000000000000" pitchFamily="49" charset="0"/>
              </a:rPr>
              <a:t>share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DA7FE-86B8-F04B-BFB9-02B12FB2ED76}"/>
              </a:ext>
            </a:extLst>
          </p:cNvPr>
          <p:cNvSpPr txBox="1"/>
          <p:nvPr/>
        </p:nvSpPr>
        <p:spPr>
          <a:xfrm>
            <a:off x="-1926771" y="93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955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CE4CBC-9C30-0E4E-A7FB-FC154C67DDEA}"/>
              </a:ext>
            </a:extLst>
          </p:cNvPr>
          <p:cNvSpPr/>
          <p:nvPr/>
        </p:nvSpPr>
        <p:spPr>
          <a:xfrm>
            <a:off x="3837263" y="2697527"/>
            <a:ext cx="1456084" cy="1505443"/>
          </a:xfrm>
          <a:prstGeom prst="round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1105D-A578-1C4D-8F71-58309D12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401" y="2755332"/>
            <a:ext cx="4955033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CZ" sz="7300" dirty="0"/>
              <a:t>DEMO</a:t>
            </a:r>
            <a:br>
              <a:rPr lang="en-CZ" dirty="0"/>
            </a:br>
            <a:r>
              <a:rPr lang="en-CZ" dirty="0">
                <a:solidFill>
                  <a:srgbClr val="FF8484"/>
                </a:solidFill>
              </a:rPr>
              <a:t>Advanced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8D909-6B10-2A4E-8DBE-02AEEE59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6864"/>
            <a:ext cx="2743200" cy="365125"/>
          </a:xfrm>
        </p:spPr>
        <p:txBody>
          <a:bodyPr/>
          <a:lstStyle/>
          <a:p>
            <a:fld id="{E8035A7A-9F36-4D90-A1AF-5C66C9BF9967}" type="slidenum">
              <a:rPr lang="cs-CZ" smtClean="0"/>
              <a:pPr/>
              <a:t>9</a:t>
            </a:fld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CEBBD-FB45-7043-B8F2-D0232C80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6" y="2783013"/>
            <a:ext cx="1312698" cy="13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1003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6c1fd4-2670-464b-8133-8fce4a435d37">
      <Terms xmlns="http://schemas.microsoft.com/office/infopath/2007/PartnerControls"/>
    </lcf76f155ced4ddcb4097134ff3c332f>
    <TaxCatchAll xmlns="a3858740-41e3-45a6-a425-22f3005cc8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B4B76DFF426D84B9BD249C4F1B8FA60" ma:contentTypeVersion="16" ma:contentTypeDescription="Vytvoří nový dokument" ma:contentTypeScope="" ma:versionID="5c4837acf07738b86c94af810a49355f">
  <xsd:schema xmlns:xsd="http://www.w3.org/2001/XMLSchema" xmlns:xs="http://www.w3.org/2001/XMLSchema" xmlns:p="http://schemas.microsoft.com/office/2006/metadata/properties" xmlns:ns2="526c1fd4-2670-464b-8133-8fce4a435d37" xmlns:ns3="a3858740-41e3-45a6-a425-22f3005cc85f" targetNamespace="http://schemas.microsoft.com/office/2006/metadata/properties" ma:root="true" ma:fieldsID="bb83b65141494a8b6752a1d03d40e643" ns2:_="" ns3:_="">
    <xsd:import namespace="526c1fd4-2670-464b-8133-8fce4a435d37"/>
    <xsd:import namespace="a3858740-41e3-45a6-a425-22f3005cc8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6c1fd4-2670-464b-8133-8fce4a435d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Značky obrázků" ma:readOnly="false" ma:fieldId="{5cf76f15-5ced-4ddc-b409-7134ff3c332f}" ma:taxonomyMulti="true" ma:sspId="9c4f9657-4bc9-422c-b872-a7982c26f0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858740-41e3-45a6-a425-22f3005cc85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b4e57f5-33b4-46dd-a97b-2221a2eed139}" ma:internalName="TaxCatchAll" ma:showField="CatchAllData" ma:web="a3858740-41e3-45a6-a425-22f3005cc8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DCB3E-2761-4EF2-BF46-7254EE50A7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D73711-7102-4214-A720-AFE8469CA81F}">
  <ds:schemaRefs>
    <ds:schemaRef ds:uri="526c1fd4-2670-464b-8133-8fce4a435d37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a3858740-41e3-45a6-a425-22f3005cc85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D3928E-028D-44F5-AAB9-CF8AA37E39DF}">
  <ds:schemaRefs>
    <ds:schemaRef ds:uri="526c1fd4-2670-464b-8133-8fce4a435d37"/>
    <ds:schemaRef ds:uri="a3858740-41e3-45a6-a425-22f3005cc8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14722</TotalTime>
  <Words>226</Words>
  <Application>Microsoft Macintosh PowerPoint</Application>
  <PresentationFormat>Widescreen</PresentationFormat>
  <Paragraphs>52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Raleway Medium</vt:lpstr>
      <vt:lpstr>Raleway SemiBold</vt:lpstr>
      <vt:lpstr>Calibri</vt:lpstr>
      <vt:lpstr>Arial</vt:lpstr>
      <vt:lpstr>JetBrains Mono Thin</vt:lpstr>
      <vt:lpstr>Raleway Light</vt:lpstr>
      <vt:lpstr>Raleway</vt:lpstr>
      <vt:lpstr>Motiv Office</vt:lpstr>
      <vt:lpstr>.NET Interactive</vt:lpstr>
      <vt:lpstr>PowerPoint Presentation</vt:lpstr>
      <vt:lpstr>PowerPoint Presentation</vt:lpstr>
      <vt:lpstr>PowerPoint Presentation</vt:lpstr>
      <vt:lpstr>PowerPoint Presentation</vt:lpstr>
      <vt:lpstr>DEMO Basics</vt:lpstr>
      <vt:lpstr>Important Features</vt:lpstr>
      <vt:lpstr>It Goes Even Further …</vt:lpstr>
      <vt:lpstr>DEMO Advanced</vt:lpstr>
      <vt:lpstr>PowerPoint Presentation</vt:lpstr>
      <vt:lpstr>PowerPoint Presentation</vt:lpstr>
      <vt:lpstr>PowerPoint Presentation</vt:lpstr>
      <vt:lpstr>Conclusion</vt:lpstr>
      <vt:lpstr>Děkuji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Klára Nevřalová</dc:creator>
  <cp:lastModifiedBy>Vojtěch Kožuch</cp:lastModifiedBy>
  <cp:revision>2</cp:revision>
  <dcterms:created xsi:type="dcterms:W3CDTF">2021-07-26T06:57:59Z</dcterms:created>
  <dcterms:modified xsi:type="dcterms:W3CDTF">2023-06-06T07:59:43Z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0x0101007B4B76DFF426D84B9BD249C4F1B8FA60</vt:lpwstr>
  </property>
  <property fmtid="{D5CDD505-2E9C-101B-9397-08002B2CF9AE}" pid="3" name="MediaServiceImageTags">
    <vt:lpwstr/>
  </property>
</Properties>
</file>